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5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3291-F7E3-4C5B-9472-0262386FCF94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3322-B68A-4C8F-94A3-5481CF4887A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84986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3291-F7E3-4C5B-9472-0262386FCF94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3322-B68A-4C8F-94A3-5481CF4887A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9826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3291-F7E3-4C5B-9472-0262386FCF94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3322-B68A-4C8F-94A3-5481CF4887A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6815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3291-F7E3-4C5B-9472-0262386FCF94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3322-B68A-4C8F-94A3-5481CF4887A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986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3291-F7E3-4C5B-9472-0262386FCF94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3322-B68A-4C8F-94A3-5481CF4887A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6349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3291-F7E3-4C5B-9472-0262386FCF94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3322-B68A-4C8F-94A3-5481CF4887A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3055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3291-F7E3-4C5B-9472-0262386FCF94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3322-B68A-4C8F-94A3-5481CF4887A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7391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3291-F7E3-4C5B-9472-0262386FCF94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3322-B68A-4C8F-94A3-5481CF4887A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7056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3291-F7E3-4C5B-9472-0262386FCF94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3322-B68A-4C8F-94A3-5481CF4887A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0880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3291-F7E3-4C5B-9472-0262386FCF94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3322-B68A-4C8F-94A3-5481CF4887A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448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3291-F7E3-4C5B-9472-0262386FCF94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3322-B68A-4C8F-94A3-5481CF4887A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8428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43291-F7E3-4C5B-9472-0262386FCF94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93322-B68A-4C8F-94A3-5481CF4887A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0826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04482130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นำเสนอทางหน้าจอ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</vt:i4>
      </vt:variant>
    </vt:vector>
  </HeadingPairs>
  <TitlesOfParts>
    <vt:vector size="2" baseType="lpstr">
      <vt:lpstr>ชุดรูปแบบของ Office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IT201-02</dc:creator>
  <cp:lastModifiedBy>IT201-02</cp:lastModifiedBy>
  <cp:revision>1</cp:revision>
  <dcterms:created xsi:type="dcterms:W3CDTF">2018-06-07T07:53:43Z</dcterms:created>
  <dcterms:modified xsi:type="dcterms:W3CDTF">2018-06-07T07:54:11Z</dcterms:modified>
</cp:coreProperties>
</file>