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wa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1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B5CD-5BF2-49F5-B1D2-6E0FF640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CAC6E-23E9-462A-8275-1AF44B043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67B1-9F52-444F-8A96-1D82B2D6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96B2-0D89-4269-9E02-FFC68684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DC50-93E2-4EC6-8791-936394DC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693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DB1A-BFFF-40CF-85FC-7BC5EA8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38CF-1B76-455C-8E7E-18E80D1C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C7A3-062A-449D-B467-254480DA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7CA2-7022-4176-8A1B-998FB6B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9083-FD0A-40B1-B9A2-84EF21B4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112074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580EA-0244-4EAC-A036-E68E66F57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B3A7F-4CA6-4F00-B7B3-1DB5B3DA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8E76-74C5-4E4C-ADCC-98902DA1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5117-9015-47AE-B054-EA56C2F5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89A7-88BA-4E46-8632-D9D906C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5998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0839-34A9-40C3-B0F7-D09FEBCD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092B-D3D9-44C0-BA22-42EC2C19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7370-3A0E-44CC-8E9C-D09018C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B75-297A-4411-9CDC-2659D38F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6C88-A007-4333-9963-E623DA9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473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9B7-3B4B-44BC-998A-CFE78D7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0228-F607-49BD-B7AE-88976B021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8124-CAF3-4B23-8B58-A6182851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279A-505D-489C-B98D-936E3C52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C7D-35EF-4D39-A2B9-5E292BA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99222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E5EA-7442-46DD-A99E-454090F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F5FC-C24C-4907-BC78-5901C176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FF3D-4BC6-4760-8A25-114139B2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E4E4B-D73E-4CBB-A18F-3D1342AD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F1B3-5D17-4B00-A64F-11072E8D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75B5-D2FB-48BF-A60D-B17F150C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5643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625-31D1-4CD9-84CB-80FD256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E97-F28B-4967-8D7F-B9931FAF3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A461-9C18-448F-974B-901B1CFC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BD069-B7BC-46A3-A079-71DCB7EE0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DE359-D870-483C-8A5D-0469EACF0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E53B6-2425-4857-87EE-713F3481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B5803-B823-4FEA-84DE-9AEDE2E0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088E8-713F-449A-AA33-63E77FFC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741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72B0-8B97-40B0-ADEC-5E6FD68A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00764-0052-49CB-9ACA-A388AD2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38BE-A0FD-402C-8E5D-FD34E8C4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B8380-661C-405F-8CE8-2E793D8C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7146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E1D8D-D3AD-4AEA-B80A-E8D733D0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7C082-C231-4688-AABE-4538024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7042-43A9-41E5-A2B2-A40C9A6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5020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E8E-9E67-4EC0-A50A-470C869C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341C-158D-4ECC-ACFA-07100C72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0DFAF-CEA6-4104-95A8-5503015C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EEF7-B15B-4590-BCA4-B8669EE7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43E3-0407-4538-A488-9C789BC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5E79F-520F-4DD0-9FBC-C9CB16FD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445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F155-C8A6-4662-898A-8F78E84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3B0AA-7CCE-430B-9D2D-8CA6C51A5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wa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6E44-244A-4DA5-A555-4D6870E9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2D76-3372-4AFA-9C45-EDC457D6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BEE-9EF4-41C6-87AC-6670ECD8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1224-7AC8-4119-9AB8-F0B8BC8D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5554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0B719-B133-4E24-8B1C-1F237FD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FCE0-C229-44E8-A588-318775C6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A204-4109-43CE-86B2-3AE24C91D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F709-EE2E-4623-8605-5066CC394ED8}" type="datetimeFigureOut">
              <a:rPr lang="wae-CH" smtClean="0"/>
              <a:t>2021-09-23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8336-8792-4648-902F-CD393197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679F-DEA1-4E63-B5AD-89F985CB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42BE-EFF9-4E18-8FA5-43B14D8DB1EB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3193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wae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8DEB4-55EF-4F9E-AD3C-F91822AC91C5}"/>
              </a:ext>
            </a:extLst>
          </p:cNvPr>
          <p:cNvSpPr txBox="1"/>
          <p:nvPr/>
        </p:nvSpPr>
        <p:spPr>
          <a:xfrm>
            <a:off x="2369529" y="91328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 Variance</a:t>
            </a:r>
            <a:endParaRPr lang="wae-C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87B35-7589-40FD-B876-603A87FB9259}"/>
              </a:ext>
            </a:extLst>
          </p:cNvPr>
          <p:cNvSpPr txBox="1"/>
          <p:nvPr/>
        </p:nvSpPr>
        <p:spPr>
          <a:xfrm>
            <a:off x="4547034" y="913288"/>
            <a:ext cx="145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Variance</a:t>
            </a:r>
            <a:endParaRPr lang="wae-CH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A92E2-27A9-4DDA-9A25-2C15898E3464}"/>
              </a:ext>
            </a:extLst>
          </p:cNvPr>
          <p:cNvSpPr txBox="1"/>
          <p:nvPr/>
        </p:nvSpPr>
        <p:spPr>
          <a:xfrm rot="16200000">
            <a:off x="872943" y="2485508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 Bias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07A72-98D0-4B41-9AA4-12BA5EC88A2A}"/>
              </a:ext>
            </a:extLst>
          </p:cNvPr>
          <p:cNvSpPr txBox="1"/>
          <p:nvPr/>
        </p:nvSpPr>
        <p:spPr>
          <a:xfrm rot="16200000">
            <a:off x="867559" y="4600638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 Bias</a:t>
            </a:r>
            <a:endParaRPr lang="wae-CH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2DB2E0-0020-4C2B-A1F7-05F4493AFED6}"/>
              </a:ext>
            </a:extLst>
          </p:cNvPr>
          <p:cNvGrpSpPr/>
          <p:nvPr/>
        </p:nvGrpSpPr>
        <p:grpSpPr>
          <a:xfrm>
            <a:off x="2295485" y="1848138"/>
            <a:ext cx="1644073" cy="1919321"/>
            <a:chOff x="2295485" y="1848138"/>
            <a:chExt cx="1644073" cy="19193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F867C-2CEA-49F4-B3CF-FE7127AC4C0B}"/>
                </a:ext>
              </a:extLst>
            </p:cNvPr>
            <p:cNvGrpSpPr/>
            <p:nvPr/>
          </p:nvGrpSpPr>
          <p:grpSpPr>
            <a:xfrm>
              <a:off x="2295485" y="1848138"/>
              <a:ext cx="1644073" cy="1644073"/>
              <a:chOff x="2295485" y="1848138"/>
              <a:chExt cx="1644073" cy="164407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AD099D-43DC-4B77-B55D-07B20BEC36E6}"/>
                  </a:ext>
                </a:extLst>
              </p:cNvPr>
              <p:cNvSpPr/>
              <p:nvPr/>
            </p:nvSpPr>
            <p:spPr>
              <a:xfrm>
                <a:off x="2295485" y="1848138"/>
                <a:ext cx="1644073" cy="16440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D8AEDFB-BDE6-481C-A2F8-C0E494F4B932}"/>
                  </a:ext>
                </a:extLst>
              </p:cNvPr>
              <p:cNvSpPr/>
              <p:nvPr/>
            </p:nvSpPr>
            <p:spPr>
              <a:xfrm>
                <a:off x="2660570" y="2213223"/>
                <a:ext cx="913903" cy="91390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3C4CC8-D407-4A59-811F-3A29E41A73D5}"/>
                  </a:ext>
                </a:extLst>
              </p:cNvPr>
              <p:cNvSpPr/>
              <p:nvPr/>
            </p:nvSpPr>
            <p:spPr>
              <a:xfrm>
                <a:off x="2951515" y="2504168"/>
                <a:ext cx="332012" cy="332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19D78-B07E-438B-8452-02CD03B7E73A}"/>
                </a:ext>
              </a:extLst>
            </p:cNvPr>
            <p:cNvSpPr txBox="1"/>
            <p:nvPr/>
          </p:nvSpPr>
          <p:spPr>
            <a:xfrm>
              <a:off x="2849947" y="3459682"/>
              <a:ext cx="535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F0"/>
                  </a:solidFill>
                </a:rPr>
                <a:t>Start</a:t>
              </a:r>
              <a:endParaRPr lang="wae-CH" sz="1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A82A6-F27E-4B57-8AE5-F66E8C9B8B04}"/>
              </a:ext>
            </a:extLst>
          </p:cNvPr>
          <p:cNvGrpSpPr/>
          <p:nvPr/>
        </p:nvGrpSpPr>
        <p:grpSpPr>
          <a:xfrm>
            <a:off x="4451927" y="1848138"/>
            <a:ext cx="1644073" cy="1919321"/>
            <a:chOff x="4451927" y="1848138"/>
            <a:chExt cx="1644073" cy="19193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0A396D-AA0D-4FDD-9995-04E6A7AC2A24}"/>
                </a:ext>
              </a:extLst>
            </p:cNvPr>
            <p:cNvGrpSpPr/>
            <p:nvPr/>
          </p:nvGrpSpPr>
          <p:grpSpPr>
            <a:xfrm>
              <a:off x="4451927" y="1848138"/>
              <a:ext cx="1644073" cy="1644073"/>
              <a:chOff x="2295485" y="1848138"/>
              <a:chExt cx="1644073" cy="164407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E23BD6-2E70-43BD-B24C-2E485C6E841F}"/>
                  </a:ext>
                </a:extLst>
              </p:cNvPr>
              <p:cNvSpPr/>
              <p:nvPr/>
            </p:nvSpPr>
            <p:spPr>
              <a:xfrm>
                <a:off x="2295485" y="1848138"/>
                <a:ext cx="1644073" cy="16440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12D71E-BC19-4B4F-BF72-B8DBFBC307FB}"/>
                  </a:ext>
                </a:extLst>
              </p:cNvPr>
              <p:cNvSpPr/>
              <p:nvPr/>
            </p:nvSpPr>
            <p:spPr>
              <a:xfrm>
                <a:off x="2660570" y="2213223"/>
                <a:ext cx="913903" cy="91390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76F9CF-F6F5-479B-9F63-E6C3526017F3}"/>
                  </a:ext>
                </a:extLst>
              </p:cNvPr>
              <p:cNvSpPr/>
              <p:nvPr/>
            </p:nvSpPr>
            <p:spPr>
              <a:xfrm>
                <a:off x="2951515" y="2504168"/>
                <a:ext cx="332012" cy="332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EBC8EB-AFAE-4293-85B4-01C4A4C75DC0}"/>
                </a:ext>
              </a:extLst>
            </p:cNvPr>
            <p:cNvSpPr txBox="1"/>
            <p:nvPr/>
          </p:nvSpPr>
          <p:spPr>
            <a:xfrm>
              <a:off x="4734875" y="3459682"/>
              <a:ext cx="1078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Underfitting</a:t>
              </a:r>
              <a:endParaRPr lang="wae-CH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9A4E4A-698A-4CD6-9A7A-01F165EBD8CB}"/>
              </a:ext>
            </a:extLst>
          </p:cNvPr>
          <p:cNvGrpSpPr/>
          <p:nvPr/>
        </p:nvGrpSpPr>
        <p:grpSpPr>
          <a:xfrm>
            <a:off x="4451927" y="3963267"/>
            <a:ext cx="1644073" cy="1950159"/>
            <a:chOff x="4451927" y="3963267"/>
            <a:chExt cx="1644073" cy="19501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E2A2A53-686F-47A2-A7F6-9FF9B0235192}"/>
                </a:ext>
              </a:extLst>
            </p:cNvPr>
            <p:cNvGrpSpPr/>
            <p:nvPr/>
          </p:nvGrpSpPr>
          <p:grpSpPr>
            <a:xfrm>
              <a:off x="4451927" y="3963267"/>
              <a:ext cx="1644073" cy="1644073"/>
              <a:chOff x="2295485" y="1848138"/>
              <a:chExt cx="1644073" cy="164407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895E46F-5C46-4CD1-86EF-60367801CB77}"/>
                  </a:ext>
                </a:extLst>
              </p:cNvPr>
              <p:cNvSpPr/>
              <p:nvPr/>
            </p:nvSpPr>
            <p:spPr>
              <a:xfrm>
                <a:off x="2295485" y="1848138"/>
                <a:ext cx="1644073" cy="16440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9EE29E9-0387-4FED-807E-E3B57C09D1A5}"/>
                  </a:ext>
                </a:extLst>
              </p:cNvPr>
              <p:cNvSpPr/>
              <p:nvPr/>
            </p:nvSpPr>
            <p:spPr>
              <a:xfrm>
                <a:off x="2660570" y="2213223"/>
                <a:ext cx="913903" cy="91390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82CA665-9470-42A9-BD08-96FAC0A2D5BB}"/>
                  </a:ext>
                </a:extLst>
              </p:cNvPr>
              <p:cNvSpPr/>
              <p:nvPr/>
            </p:nvSpPr>
            <p:spPr>
              <a:xfrm>
                <a:off x="2951515" y="2504168"/>
                <a:ext cx="332012" cy="332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FA6A5E-AD1D-41A7-9F63-0AAC1C18B2A0}"/>
                </a:ext>
              </a:extLst>
            </p:cNvPr>
            <p:cNvSpPr txBox="1"/>
            <p:nvPr/>
          </p:nvSpPr>
          <p:spPr>
            <a:xfrm>
              <a:off x="4888665" y="5605649"/>
              <a:ext cx="770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2D050"/>
                  </a:solidFill>
                </a:rPr>
                <a:t>Optimal</a:t>
              </a:r>
              <a:endParaRPr lang="wae-CH" sz="14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49BD83-BFDF-4C8F-9E3B-8F494465434A}"/>
              </a:ext>
            </a:extLst>
          </p:cNvPr>
          <p:cNvGrpSpPr/>
          <p:nvPr/>
        </p:nvGrpSpPr>
        <p:grpSpPr>
          <a:xfrm>
            <a:off x="2295485" y="3963267"/>
            <a:ext cx="1644073" cy="1948468"/>
            <a:chOff x="2295485" y="3963267"/>
            <a:chExt cx="1644073" cy="19484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8DED19-C8C0-40AB-8B8B-C30F309DA748}"/>
                </a:ext>
              </a:extLst>
            </p:cNvPr>
            <p:cNvGrpSpPr/>
            <p:nvPr/>
          </p:nvGrpSpPr>
          <p:grpSpPr>
            <a:xfrm>
              <a:off x="2295485" y="3963267"/>
              <a:ext cx="1644073" cy="1644073"/>
              <a:chOff x="2295485" y="1848138"/>
              <a:chExt cx="1644073" cy="164407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3AAD443-2927-4A29-B815-A259AB0A958F}"/>
                  </a:ext>
                </a:extLst>
              </p:cNvPr>
              <p:cNvSpPr/>
              <p:nvPr/>
            </p:nvSpPr>
            <p:spPr>
              <a:xfrm>
                <a:off x="2295485" y="1848138"/>
                <a:ext cx="1644073" cy="16440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C2EB971-03A4-4590-80D1-3199FEED4136}"/>
                  </a:ext>
                </a:extLst>
              </p:cNvPr>
              <p:cNvSpPr/>
              <p:nvPr/>
            </p:nvSpPr>
            <p:spPr>
              <a:xfrm>
                <a:off x="2660570" y="2213223"/>
                <a:ext cx="913903" cy="91390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A9B8D60-C9FA-45D5-9E1A-324FF25F8BB3}"/>
                  </a:ext>
                </a:extLst>
              </p:cNvPr>
              <p:cNvSpPr/>
              <p:nvPr/>
            </p:nvSpPr>
            <p:spPr>
              <a:xfrm>
                <a:off x="2951515" y="2504168"/>
                <a:ext cx="332012" cy="332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56FF3B-A42C-4119-AD46-E1389E0DB162}"/>
                </a:ext>
              </a:extLst>
            </p:cNvPr>
            <p:cNvSpPr txBox="1"/>
            <p:nvPr/>
          </p:nvSpPr>
          <p:spPr>
            <a:xfrm>
              <a:off x="2631396" y="5603958"/>
              <a:ext cx="972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Overfitting</a:t>
              </a:r>
              <a:endParaRPr lang="wae-CH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271DEC-6BEC-4508-9AF9-F0F210F16F4C}"/>
              </a:ext>
            </a:extLst>
          </p:cNvPr>
          <p:cNvGrpSpPr/>
          <p:nvPr/>
        </p:nvGrpSpPr>
        <p:grpSpPr>
          <a:xfrm rot="926476">
            <a:off x="2067662" y="1596892"/>
            <a:ext cx="851635" cy="913025"/>
            <a:chOff x="2067662" y="1596892"/>
            <a:chExt cx="851635" cy="9130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E63F3C-8B04-4D39-B7B6-57B1F6671443}"/>
                </a:ext>
              </a:extLst>
            </p:cNvPr>
            <p:cNvSpPr/>
            <p:nvPr/>
          </p:nvSpPr>
          <p:spPr>
            <a:xfrm>
              <a:off x="2402932" y="1943031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73DE44-B500-4A61-ABE8-4B6D6072BE00}"/>
                </a:ext>
              </a:extLst>
            </p:cNvPr>
            <p:cNvSpPr/>
            <p:nvPr/>
          </p:nvSpPr>
          <p:spPr>
            <a:xfrm>
              <a:off x="2765955" y="1800668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7E6ACE-8069-48DE-9233-0ABA379D6C7E}"/>
                </a:ext>
              </a:extLst>
            </p:cNvPr>
            <p:cNvSpPr/>
            <p:nvPr/>
          </p:nvSpPr>
          <p:spPr>
            <a:xfrm>
              <a:off x="2258537" y="2356575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62796EA-172E-4491-A117-339F83A8B4AF}"/>
                </a:ext>
              </a:extLst>
            </p:cNvPr>
            <p:cNvSpPr/>
            <p:nvPr/>
          </p:nvSpPr>
          <p:spPr>
            <a:xfrm>
              <a:off x="2691484" y="2302666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D88839-B462-4A6D-8A38-0C86518C3226}"/>
                </a:ext>
              </a:extLst>
            </p:cNvPr>
            <p:cNvSpPr/>
            <p:nvPr/>
          </p:nvSpPr>
          <p:spPr>
            <a:xfrm>
              <a:off x="2067662" y="1932230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E2A6339-1858-4B59-9310-645D237C1504}"/>
                </a:ext>
              </a:extLst>
            </p:cNvPr>
            <p:cNvSpPr/>
            <p:nvPr/>
          </p:nvSpPr>
          <p:spPr>
            <a:xfrm>
              <a:off x="2258537" y="1596892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DFC4AE-A469-4EFF-B367-780E37F8BFE9}"/>
              </a:ext>
            </a:extLst>
          </p:cNvPr>
          <p:cNvGrpSpPr/>
          <p:nvPr/>
        </p:nvGrpSpPr>
        <p:grpSpPr>
          <a:xfrm rot="3600000">
            <a:off x="4441309" y="1820167"/>
            <a:ext cx="488612" cy="559170"/>
            <a:chOff x="4441309" y="1820167"/>
            <a:chExt cx="488612" cy="55917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18C7F5-A90B-401D-B5DF-E860F514A3D0}"/>
                </a:ext>
              </a:extLst>
            </p:cNvPr>
            <p:cNvSpPr/>
            <p:nvPr/>
          </p:nvSpPr>
          <p:spPr>
            <a:xfrm>
              <a:off x="4616401" y="2072581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4F6594-4AE4-4BA7-ABE8-BFC77F812B4A}"/>
                </a:ext>
              </a:extLst>
            </p:cNvPr>
            <p:cNvSpPr/>
            <p:nvPr/>
          </p:nvSpPr>
          <p:spPr>
            <a:xfrm>
              <a:off x="4776579" y="1954010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B9649C2-4F37-40FB-8E1D-20EA1DFA2DB2}"/>
                </a:ext>
              </a:extLst>
            </p:cNvPr>
            <p:cNvSpPr/>
            <p:nvPr/>
          </p:nvSpPr>
          <p:spPr>
            <a:xfrm>
              <a:off x="4496465" y="2225995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F6A82F-8F68-4455-8C3A-7B09F9490084}"/>
                </a:ext>
              </a:extLst>
            </p:cNvPr>
            <p:cNvSpPr/>
            <p:nvPr/>
          </p:nvSpPr>
          <p:spPr>
            <a:xfrm>
              <a:off x="4702108" y="2172086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534EEA-B5E5-47EF-91EB-69A00AABD49E}"/>
                </a:ext>
              </a:extLst>
            </p:cNvPr>
            <p:cNvSpPr/>
            <p:nvPr/>
          </p:nvSpPr>
          <p:spPr>
            <a:xfrm>
              <a:off x="4441309" y="2016519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58F4F7B-B708-40DA-BC0F-FF15E65503B9}"/>
                </a:ext>
              </a:extLst>
            </p:cNvPr>
            <p:cNvSpPr/>
            <p:nvPr/>
          </p:nvSpPr>
          <p:spPr>
            <a:xfrm>
              <a:off x="4594651" y="1820167"/>
              <a:ext cx="153342" cy="1533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2C2C51A-B3C0-4EB5-97A8-8568912D1CF0}"/>
              </a:ext>
            </a:extLst>
          </p:cNvPr>
          <p:cNvSpPr/>
          <p:nvPr/>
        </p:nvSpPr>
        <p:spPr>
          <a:xfrm>
            <a:off x="5206378" y="4696385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28A160-A30A-40B7-BB83-5FD5FD94E935}"/>
              </a:ext>
            </a:extLst>
          </p:cNvPr>
          <p:cNvSpPr/>
          <p:nvPr/>
        </p:nvSpPr>
        <p:spPr>
          <a:xfrm>
            <a:off x="5337970" y="4598700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851FAC-507F-40E7-9C8D-557F123E40B4}"/>
              </a:ext>
            </a:extLst>
          </p:cNvPr>
          <p:cNvSpPr/>
          <p:nvPr/>
        </p:nvSpPr>
        <p:spPr>
          <a:xfrm>
            <a:off x="5107957" y="4801041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7ED889-F87D-4E9C-A776-2DE96C324097}"/>
              </a:ext>
            </a:extLst>
          </p:cNvPr>
          <p:cNvSpPr/>
          <p:nvPr/>
        </p:nvSpPr>
        <p:spPr>
          <a:xfrm>
            <a:off x="5292085" y="4795890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EF49E3-8D2E-4D79-A403-6204EBF8824D}"/>
              </a:ext>
            </a:extLst>
          </p:cNvPr>
          <p:cNvSpPr/>
          <p:nvPr/>
        </p:nvSpPr>
        <p:spPr>
          <a:xfrm>
            <a:off x="5047968" y="4628595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BD6317-F70E-41F4-B732-A2344FFF2943}"/>
              </a:ext>
            </a:extLst>
          </p:cNvPr>
          <p:cNvSpPr/>
          <p:nvPr/>
        </p:nvSpPr>
        <p:spPr>
          <a:xfrm>
            <a:off x="5215414" y="4540966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7DFF72-45BF-45F4-A131-ABD0C662C721}"/>
              </a:ext>
            </a:extLst>
          </p:cNvPr>
          <p:cNvSpPr/>
          <p:nvPr/>
        </p:nvSpPr>
        <p:spPr>
          <a:xfrm rot="2700000">
            <a:off x="3067513" y="4675430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1DFDA6-B046-4508-AE23-D92C5CFAF1E5}"/>
              </a:ext>
            </a:extLst>
          </p:cNvPr>
          <p:cNvSpPr/>
          <p:nvPr/>
        </p:nvSpPr>
        <p:spPr>
          <a:xfrm rot="2700000">
            <a:off x="3424874" y="4831460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D12063-0DAA-476A-9FF2-6E0744E192CD}"/>
              </a:ext>
            </a:extLst>
          </p:cNvPr>
          <p:cNvSpPr/>
          <p:nvPr/>
        </p:nvSpPr>
        <p:spPr>
          <a:xfrm rot="2700000">
            <a:off x="2672990" y="4865747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3D6EF72-606E-4502-8D5D-3FFDCE812DFB}"/>
              </a:ext>
            </a:extLst>
          </p:cNvPr>
          <p:cNvSpPr/>
          <p:nvPr/>
        </p:nvSpPr>
        <p:spPr>
          <a:xfrm rot="2700000">
            <a:off x="3017249" y="5133767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FE2044-338D-4A6B-8A1C-DB824D505BA5}"/>
              </a:ext>
            </a:extLst>
          </p:cNvPr>
          <p:cNvSpPr/>
          <p:nvPr/>
        </p:nvSpPr>
        <p:spPr>
          <a:xfrm rot="2700000">
            <a:off x="2838078" y="4430721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ABA5CC-1754-498B-BEBE-B7B72A728EFE}"/>
              </a:ext>
            </a:extLst>
          </p:cNvPr>
          <p:cNvSpPr/>
          <p:nvPr/>
        </p:nvSpPr>
        <p:spPr>
          <a:xfrm rot="2700000">
            <a:off x="3210167" y="4328570"/>
            <a:ext cx="153342" cy="153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12445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Mykhailo Vladymyrov</dc:creator>
  <cp:lastModifiedBy>Mykhailo Vladymyrov</cp:lastModifiedBy>
  <cp:revision>3</cp:revision>
  <dcterms:created xsi:type="dcterms:W3CDTF">2021-09-23T21:13:47Z</dcterms:created>
  <dcterms:modified xsi:type="dcterms:W3CDTF">2021-09-23T21:28:06Z</dcterms:modified>
</cp:coreProperties>
</file>