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71" r:id="rId5"/>
    <p:sldId id="272" r:id="rId6"/>
    <p:sldId id="266" r:id="rId7"/>
    <p:sldId id="273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563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8A58F-8BD0-49F6-A2CF-AB22F8C07D8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8160D3-983C-4E3B-B594-F84625B827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Red (1)</a:t>
          </a:r>
          <a:endParaRPr lang="en-US" dirty="0"/>
        </a:p>
      </dgm:t>
    </dgm:pt>
    <dgm:pt modelId="{50BF19D1-803F-4E60-BB44-4831D8B73F42}" type="parTrans" cxnId="{9C27E0A1-C715-48B4-AA93-C444BE1B0CF8}">
      <dgm:prSet/>
      <dgm:spPr/>
      <dgm:t>
        <a:bodyPr/>
        <a:lstStyle/>
        <a:p>
          <a:endParaRPr lang="en-US"/>
        </a:p>
      </dgm:t>
    </dgm:pt>
    <dgm:pt modelId="{25F87F8E-0BC9-4B24-88B6-B3A1200B88F6}" type="sibTrans" cxnId="{9C27E0A1-C715-48B4-AA93-C444BE1B0CF8}">
      <dgm:prSet/>
      <dgm:spPr/>
      <dgm:t>
        <a:bodyPr/>
        <a:lstStyle/>
        <a:p>
          <a:endParaRPr lang="en-US"/>
        </a:p>
      </dgm:t>
    </dgm:pt>
    <dgm:pt modelId="{227A4821-504B-44D2-B7D9-A4303C6FF9DD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Green (2)</a:t>
          </a:r>
          <a:endParaRPr lang="en-US" dirty="0"/>
        </a:p>
      </dgm:t>
    </dgm:pt>
    <dgm:pt modelId="{76C77207-27FE-4DF6-85B8-A67A59034E2F}" type="parTrans" cxnId="{43CE3FF7-670E-4816-BD41-A028DB7E9CFF}">
      <dgm:prSet/>
      <dgm:spPr/>
      <dgm:t>
        <a:bodyPr/>
        <a:lstStyle/>
        <a:p>
          <a:endParaRPr lang="en-US"/>
        </a:p>
      </dgm:t>
    </dgm:pt>
    <dgm:pt modelId="{DE4456F2-824F-4152-806D-FDDC4191B012}" type="sibTrans" cxnId="{43CE3FF7-670E-4816-BD41-A028DB7E9CFF}">
      <dgm:prSet/>
      <dgm:spPr/>
      <dgm:t>
        <a:bodyPr/>
        <a:lstStyle/>
        <a:p>
          <a:endParaRPr lang="en-US"/>
        </a:p>
      </dgm:t>
    </dgm:pt>
    <dgm:pt modelId="{A3AA40C9-5B08-49E0-B4A2-6FECA83B0C4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 smtClean="0"/>
            <a:t>Refactor</a:t>
          </a:r>
          <a:r>
            <a:rPr lang="en-US" dirty="0" smtClean="0"/>
            <a:t> (3)</a:t>
          </a:r>
          <a:endParaRPr lang="en-US" dirty="0"/>
        </a:p>
      </dgm:t>
    </dgm:pt>
    <dgm:pt modelId="{ED209559-1E83-4324-82BE-784D2F7F9596}" type="parTrans" cxnId="{AD0BF740-0549-4B3D-BE6D-5919B0524A4E}">
      <dgm:prSet/>
      <dgm:spPr/>
      <dgm:t>
        <a:bodyPr/>
        <a:lstStyle/>
        <a:p>
          <a:endParaRPr lang="en-US"/>
        </a:p>
      </dgm:t>
    </dgm:pt>
    <dgm:pt modelId="{F03B5163-2CB5-47CA-9DAD-F9E514BCAD38}" type="sibTrans" cxnId="{AD0BF740-0549-4B3D-BE6D-5919B0524A4E}">
      <dgm:prSet/>
      <dgm:spPr/>
      <dgm:t>
        <a:bodyPr/>
        <a:lstStyle/>
        <a:p>
          <a:endParaRPr lang="en-US"/>
        </a:p>
      </dgm:t>
    </dgm:pt>
    <dgm:pt modelId="{A4B7CD58-2C27-4233-9D4A-C6C667ABF143}" type="pres">
      <dgm:prSet presAssocID="{8818A58F-8BD0-49F6-A2CF-AB22F8C07D8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B7AF9B-C7D7-4C1F-8C22-F4C4C054ACED}" type="pres">
      <dgm:prSet presAssocID="{A88160D3-983C-4E3B-B594-F84625B827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0899C-924C-4E72-AB65-951536B9EB63}" type="pres">
      <dgm:prSet presAssocID="{25F87F8E-0BC9-4B24-88B6-B3A1200B88F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4A4C91-8920-492F-8B21-0EAAD96B5C56}" type="pres">
      <dgm:prSet presAssocID="{25F87F8E-0BC9-4B24-88B6-B3A1200B88F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B2A2758-7C54-493F-8B04-8F065D5185EF}" type="pres">
      <dgm:prSet presAssocID="{227A4821-504B-44D2-B7D9-A4303C6FF9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EEEFD-8A2B-4334-8508-67842C8C97B0}" type="pres">
      <dgm:prSet presAssocID="{DE4456F2-824F-4152-806D-FDDC4191B01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B7E8EAB-93F5-4DB9-A590-EA60E510AB1C}" type="pres">
      <dgm:prSet presAssocID="{DE4456F2-824F-4152-806D-FDDC4191B01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E295715-3542-4F61-A425-D0BD6C8F2A38}" type="pres">
      <dgm:prSet presAssocID="{A3AA40C9-5B08-49E0-B4A2-6FECA83B0C4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BC8BF-0F00-4471-9EE9-55B7B589420E}" type="pres">
      <dgm:prSet presAssocID="{F03B5163-2CB5-47CA-9DAD-F9E514BCAD3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C84AA38-E28D-490C-90C3-5ADB0210BAD7}" type="pres">
      <dgm:prSet presAssocID="{F03B5163-2CB5-47CA-9DAD-F9E514BCAD38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91905A0-3587-4816-B691-6F5EBCAEB51A}" type="presOf" srcId="{DE4456F2-824F-4152-806D-FDDC4191B012}" destId="{7B7EEEFD-8A2B-4334-8508-67842C8C97B0}" srcOrd="0" destOrd="0" presId="urn:microsoft.com/office/officeart/2005/8/layout/cycle2"/>
    <dgm:cxn modelId="{3967AC37-4B26-4736-83E4-53CF8240B876}" type="presOf" srcId="{227A4821-504B-44D2-B7D9-A4303C6FF9DD}" destId="{EB2A2758-7C54-493F-8B04-8F065D5185EF}" srcOrd="0" destOrd="0" presId="urn:microsoft.com/office/officeart/2005/8/layout/cycle2"/>
    <dgm:cxn modelId="{B755B3F5-1B1C-47B6-A0D7-44873C4A0E6B}" type="presOf" srcId="{A88160D3-983C-4E3B-B594-F84625B82717}" destId="{37B7AF9B-C7D7-4C1F-8C22-F4C4C054ACED}" srcOrd="0" destOrd="0" presId="urn:microsoft.com/office/officeart/2005/8/layout/cycle2"/>
    <dgm:cxn modelId="{9E2A95B5-12C0-4186-A4CE-2938C958D349}" type="presOf" srcId="{25F87F8E-0BC9-4B24-88B6-B3A1200B88F6}" destId="{644A4C91-8920-492F-8B21-0EAAD96B5C56}" srcOrd="1" destOrd="0" presId="urn:microsoft.com/office/officeart/2005/8/layout/cycle2"/>
    <dgm:cxn modelId="{43CE3FF7-670E-4816-BD41-A028DB7E9CFF}" srcId="{8818A58F-8BD0-49F6-A2CF-AB22F8C07D8B}" destId="{227A4821-504B-44D2-B7D9-A4303C6FF9DD}" srcOrd="1" destOrd="0" parTransId="{76C77207-27FE-4DF6-85B8-A67A59034E2F}" sibTransId="{DE4456F2-824F-4152-806D-FDDC4191B012}"/>
    <dgm:cxn modelId="{C349F38C-B739-430D-8E7A-B4379B79078E}" type="presOf" srcId="{F03B5163-2CB5-47CA-9DAD-F9E514BCAD38}" destId="{55ABC8BF-0F00-4471-9EE9-55B7B589420E}" srcOrd="0" destOrd="0" presId="urn:microsoft.com/office/officeart/2005/8/layout/cycle2"/>
    <dgm:cxn modelId="{AD0BF740-0549-4B3D-BE6D-5919B0524A4E}" srcId="{8818A58F-8BD0-49F6-A2CF-AB22F8C07D8B}" destId="{A3AA40C9-5B08-49E0-B4A2-6FECA83B0C4B}" srcOrd="2" destOrd="0" parTransId="{ED209559-1E83-4324-82BE-784D2F7F9596}" sibTransId="{F03B5163-2CB5-47CA-9DAD-F9E514BCAD38}"/>
    <dgm:cxn modelId="{9C27E0A1-C715-48B4-AA93-C444BE1B0CF8}" srcId="{8818A58F-8BD0-49F6-A2CF-AB22F8C07D8B}" destId="{A88160D3-983C-4E3B-B594-F84625B82717}" srcOrd="0" destOrd="0" parTransId="{50BF19D1-803F-4E60-BB44-4831D8B73F42}" sibTransId="{25F87F8E-0BC9-4B24-88B6-B3A1200B88F6}"/>
    <dgm:cxn modelId="{268B3F4F-0CD6-46CA-9114-6956C61A70DA}" type="presOf" srcId="{8818A58F-8BD0-49F6-A2CF-AB22F8C07D8B}" destId="{A4B7CD58-2C27-4233-9D4A-C6C667ABF143}" srcOrd="0" destOrd="0" presId="urn:microsoft.com/office/officeart/2005/8/layout/cycle2"/>
    <dgm:cxn modelId="{87CAB6AD-21CD-4427-8D4C-EE4210BFD266}" type="presOf" srcId="{DE4456F2-824F-4152-806D-FDDC4191B012}" destId="{8B7E8EAB-93F5-4DB9-A590-EA60E510AB1C}" srcOrd="1" destOrd="0" presId="urn:microsoft.com/office/officeart/2005/8/layout/cycle2"/>
    <dgm:cxn modelId="{380F9470-6009-443E-96E1-3C33C6CEB3F2}" type="presOf" srcId="{F03B5163-2CB5-47CA-9DAD-F9E514BCAD38}" destId="{8C84AA38-E28D-490C-90C3-5ADB0210BAD7}" srcOrd="1" destOrd="0" presId="urn:microsoft.com/office/officeart/2005/8/layout/cycle2"/>
    <dgm:cxn modelId="{F7D64575-C01F-4B8F-ADFC-63198484A453}" type="presOf" srcId="{25F87F8E-0BC9-4B24-88B6-B3A1200B88F6}" destId="{ADC0899C-924C-4E72-AB65-951536B9EB63}" srcOrd="0" destOrd="0" presId="urn:microsoft.com/office/officeart/2005/8/layout/cycle2"/>
    <dgm:cxn modelId="{59F7366E-EA41-448A-98A1-88A177DAA44B}" type="presOf" srcId="{A3AA40C9-5B08-49E0-B4A2-6FECA83B0C4B}" destId="{2E295715-3542-4F61-A425-D0BD6C8F2A38}" srcOrd="0" destOrd="0" presId="urn:microsoft.com/office/officeart/2005/8/layout/cycle2"/>
    <dgm:cxn modelId="{8757E92E-E24E-42A1-8BA8-52AE105BFFA3}" type="presParOf" srcId="{A4B7CD58-2C27-4233-9D4A-C6C667ABF143}" destId="{37B7AF9B-C7D7-4C1F-8C22-F4C4C054ACED}" srcOrd="0" destOrd="0" presId="urn:microsoft.com/office/officeart/2005/8/layout/cycle2"/>
    <dgm:cxn modelId="{36FFE5B2-ADC4-484B-9801-444494AC8205}" type="presParOf" srcId="{A4B7CD58-2C27-4233-9D4A-C6C667ABF143}" destId="{ADC0899C-924C-4E72-AB65-951536B9EB63}" srcOrd="1" destOrd="0" presId="urn:microsoft.com/office/officeart/2005/8/layout/cycle2"/>
    <dgm:cxn modelId="{127BBE23-9B91-4045-8C13-9016D1B19F4D}" type="presParOf" srcId="{ADC0899C-924C-4E72-AB65-951536B9EB63}" destId="{644A4C91-8920-492F-8B21-0EAAD96B5C56}" srcOrd="0" destOrd="0" presId="urn:microsoft.com/office/officeart/2005/8/layout/cycle2"/>
    <dgm:cxn modelId="{963B0A65-08A6-469A-B361-E77EC829A73B}" type="presParOf" srcId="{A4B7CD58-2C27-4233-9D4A-C6C667ABF143}" destId="{EB2A2758-7C54-493F-8B04-8F065D5185EF}" srcOrd="2" destOrd="0" presId="urn:microsoft.com/office/officeart/2005/8/layout/cycle2"/>
    <dgm:cxn modelId="{68EB8E76-3846-4D69-AD48-FDE8C5D6C38B}" type="presParOf" srcId="{A4B7CD58-2C27-4233-9D4A-C6C667ABF143}" destId="{7B7EEEFD-8A2B-4334-8508-67842C8C97B0}" srcOrd="3" destOrd="0" presId="urn:microsoft.com/office/officeart/2005/8/layout/cycle2"/>
    <dgm:cxn modelId="{303742CA-5B69-4E65-931A-120AD050ECE3}" type="presParOf" srcId="{7B7EEEFD-8A2B-4334-8508-67842C8C97B0}" destId="{8B7E8EAB-93F5-4DB9-A590-EA60E510AB1C}" srcOrd="0" destOrd="0" presId="urn:microsoft.com/office/officeart/2005/8/layout/cycle2"/>
    <dgm:cxn modelId="{7DD5DC0D-81A1-41A7-BC91-105C03CF005E}" type="presParOf" srcId="{A4B7CD58-2C27-4233-9D4A-C6C667ABF143}" destId="{2E295715-3542-4F61-A425-D0BD6C8F2A38}" srcOrd="4" destOrd="0" presId="urn:microsoft.com/office/officeart/2005/8/layout/cycle2"/>
    <dgm:cxn modelId="{6BB1A177-349F-4CCD-BAC5-F74A4EEA5710}" type="presParOf" srcId="{A4B7CD58-2C27-4233-9D4A-C6C667ABF143}" destId="{55ABC8BF-0F00-4471-9EE9-55B7B589420E}" srcOrd="5" destOrd="0" presId="urn:microsoft.com/office/officeart/2005/8/layout/cycle2"/>
    <dgm:cxn modelId="{B64CBE55-050B-4394-814A-68EEEE93EA00}" type="presParOf" srcId="{55ABC8BF-0F00-4471-9EE9-55B7B589420E}" destId="{8C84AA38-E28D-490C-90C3-5ADB0210BAD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B7AF9B-C7D7-4C1F-8C22-F4C4C054ACED}">
      <dsp:nvSpPr>
        <dsp:cNvPr id="0" name=""/>
        <dsp:cNvSpPr/>
      </dsp:nvSpPr>
      <dsp:spPr>
        <a:xfrm>
          <a:off x="3131306" y="1390"/>
          <a:ext cx="1966986" cy="1966986"/>
        </a:xfrm>
        <a:prstGeom prst="ellipse">
          <a:avLst/>
        </a:prstGeom>
        <a:solidFill>
          <a:schemeClr val="accent2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Red (1)</a:t>
          </a:r>
          <a:endParaRPr lang="en-US" sz="2500" kern="1200" dirty="0"/>
        </a:p>
      </dsp:txBody>
      <dsp:txXfrm>
        <a:off x="3131306" y="1390"/>
        <a:ext cx="1966986" cy="1966986"/>
      </dsp:txXfrm>
    </dsp:sp>
    <dsp:sp modelId="{ADC0899C-924C-4E72-AB65-951536B9EB63}">
      <dsp:nvSpPr>
        <dsp:cNvPr id="0" name=""/>
        <dsp:cNvSpPr/>
      </dsp:nvSpPr>
      <dsp:spPr>
        <a:xfrm rot="3600000">
          <a:off x="4584392" y="1918260"/>
          <a:ext cx="521865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3600000">
        <a:off x="4584392" y="1918260"/>
        <a:ext cx="521865" cy="663858"/>
      </dsp:txXfrm>
    </dsp:sp>
    <dsp:sp modelId="{EB2A2758-7C54-493F-8B04-8F065D5185EF}">
      <dsp:nvSpPr>
        <dsp:cNvPr id="0" name=""/>
        <dsp:cNvSpPr/>
      </dsp:nvSpPr>
      <dsp:spPr>
        <a:xfrm>
          <a:off x="4607126" y="2557584"/>
          <a:ext cx="1966986" cy="1966986"/>
        </a:xfrm>
        <a:prstGeom prst="ellipse">
          <a:avLst/>
        </a:prstGeom>
        <a:solidFill>
          <a:srgbClr val="92D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Green (2)</a:t>
          </a:r>
          <a:endParaRPr lang="en-US" sz="2500" kern="1200" dirty="0"/>
        </a:p>
      </dsp:txBody>
      <dsp:txXfrm>
        <a:off x="4607126" y="2557584"/>
        <a:ext cx="1966986" cy="1966986"/>
      </dsp:txXfrm>
    </dsp:sp>
    <dsp:sp modelId="{7B7EEEFD-8A2B-4334-8508-67842C8C97B0}">
      <dsp:nvSpPr>
        <dsp:cNvPr id="0" name=""/>
        <dsp:cNvSpPr/>
      </dsp:nvSpPr>
      <dsp:spPr>
        <a:xfrm rot="10800000">
          <a:off x="3868636" y="3209149"/>
          <a:ext cx="521865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868636" y="3209149"/>
        <a:ext cx="521865" cy="663858"/>
      </dsp:txXfrm>
    </dsp:sp>
    <dsp:sp modelId="{2E295715-3542-4F61-A425-D0BD6C8F2A38}">
      <dsp:nvSpPr>
        <dsp:cNvPr id="0" name=""/>
        <dsp:cNvSpPr/>
      </dsp:nvSpPr>
      <dsp:spPr>
        <a:xfrm>
          <a:off x="1655486" y="2557584"/>
          <a:ext cx="1966986" cy="1966986"/>
        </a:xfrm>
        <a:prstGeom prst="ellipse">
          <a:avLst/>
        </a:prstGeom>
        <a:solidFill>
          <a:srgbClr val="FFC00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Refactor</a:t>
          </a:r>
          <a:r>
            <a:rPr lang="en-US" sz="2500" kern="1200" dirty="0" smtClean="0"/>
            <a:t> (3)</a:t>
          </a:r>
          <a:endParaRPr lang="en-US" sz="2500" kern="1200" dirty="0"/>
        </a:p>
      </dsp:txBody>
      <dsp:txXfrm>
        <a:off x="1655486" y="2557584"/>
        <a:ext cx="1966986" cy="1966986"/>
      </dsp:txXfrm>
    </dsp:sp>
    <dsp:sp modelId="{55ABC8BF-0F00-4471-9EE9-55B7B589420E}">
      <dsp:nvSpPr>
        <dsp:cNvPr id="0" name=""/>
        <dsp:cNvSpPr/>
      </dsp:nvSpPr>
      <dsp:spPr>
        <a:xfrm rot="18000000">
          <a:off x="3108572" y="1943842"/>
          <a:ext cx="521865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8000000">
        <a:off x="3108572" y="1943842"/>
        <a:ext cx="521865" cy="663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754FD-CC75-44BB-9FFB-1CB29C042F51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BFB25-AC32-4FDA-8099-8FF064469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BFB25-AC32-4FDA-8099-8FF064469E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requirements are constantly changing</a:t>
            </a:r>
          </a:p>
          <a:p>
            <a:endParaRPr lang="en-US" dirty="0" smtClean="0"/>
          </a:p>
          <a:p>
            <a:r>
              <a:rPr lang="en-US" dirty="0" smtClean="0"/>
              <a:t>Introduction of bugs</a:t>
            </a:r>
          </a:p>
          <a:p>
            <a:endParaRPr lang="en-US" dirty="0" smtClean="0"/>
          </a:p>
          <a:p>
            <a:r>
              <a:rPr lang="en-US" dirty="0" smtClean="0"/>
              <a:t>Test Driven Development aims to have a constant suite of tests to verify that changes do not introduce any new bugs and/or change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BFB25-AC32-4FDA-8099-8FF064469EC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TDD Mantra is “Red-Green-</a:t>
            </a:r>
            <a:r>
              <a:rPr lang="en-US" dirty="0" err="1" smtClean="0"/>
              <a:t>Refactor</a:t>
            </a:r>
            <a:r>
              <a:rPr lang="en-US" dirty="0" smtClean="0"/>
              <a:t>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dirty="0" smtClean="0"/>
              <a:t>Write a test for a piece of functionality so that it is failing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Green</a:t>
            </a:r>
          </a:p>
          <a:p>
            <a:pPr lvl="1"/>
            <a:r>
              <a:rPr lang="en-US" dirty="0" smtClean="0"/>
              <a:t>Write JUST ENOUGH code to make the test pass</a:t>
            </a:r>
          </a:p>
          <a:p>
            <a:r>
              <a:rPr lang="en-US" b="1" dirty="0" err="1" smtClean="0">
                <a:solidFill>
                  <a:srgbClr val="FFC000"/>
                </a:solidFill>
              </a:rPr>
              <a:t>Refactor</a:t>
            </a:r>
            <a:endParaRPr lang="en-US" b="1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Reorganize code to enforce design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BFB25-AC32-4FDA-8099-8FF064469EC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ORM </a:t>
            </a:r>
            <a:r>
              <a:rPr lang="en-US" dirty="0" err="1" smtClean="0"/>
              <a:t>IoC</a:t>
            </a:r>
            <a:r>
              <a:rPr lang="en-US" dirty="0" smtClean="0"/>
              <a:t>/Dependency Injection</a:t>
            </a:r>
          </a:p>
          <a:p>
            <a:endParaRPr lang="en-US" dirty="0" smtClean="0"/>
          </a:p>
          <a:p>
            <a:r>
              <a:rPr lang="en-US" dirty="0" smtClean="0"/>
              <a:t>Stubs and Mocks</a:t>
            </a:r>
          </a:p>
          <a:p>
            <a:endParaRPr lang="en-US" dirty="0" smtClean="0"/>
          </a:p>
          <a:p>
            <a:r>
              <a:rPr lang="en-US" dirty="0" smtClean="0"/>
              <a:t>Code Coverage tells you how much of your code has tests for it, can be misleading however</a:t>
            </a:r>
          </a:p>
          <a:p>
            <a:endParaRPr lang="en-US" dirty="0" smtClean="0"/>
          </a:p>
          <a:p>
            <a:r>
              <a:rPr lang="en-US" dirty="0" smtClean="0"/>
              <a:t>Some projects created using TDD</a:t>
            </a:r>
          </a:p>
          <a:p>
            <a:endParaRPr lang="en-US" dirty="0" smtClean="0"/>
          </a:p>
          <a:p>
            <a:r>
              <a:rPr lang="en-US" dirty="0" smtClean="0"/>
              <a:t>Next step in TDD is to begin with Behavior Driven Development (BDD) using </a:t>
            </a:r>
            <a:r>
              <a:rPr lang="en-US" dirty="0" err="1" smtClean="0"/>
              <a:t>SpecUnit</a:t>
            </a:r>
            <a:r>
              <a:rPr lang="en-US" dirty="0" smtClean="0"/>
              <a:t>, </a:t>
            </a:r>
            <a:r>
              <a:rPr lang="en-US" dirty="0" err="1" smtClean="0"/>
              <a:t>Nbehave</a:t>
            </a:r>
            <a:r>
              <a:rPr lang="en-US" dirty="0" smtClean="0"/>
              <a:t> etc…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BFB25-AC32-4FDA-8099-8FF064469EC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D5AEAB-1BA6-4A8A-827D-EA0CF764CA26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EAB-1BA6-4A8A-827D-EA0CF764CA26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8D5AEAB-1BA6-4A8A-827D-EA0CF764CA26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D5AEAB-1BA6-4A8A-827D-EA0CF764CA26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8D5AEAB-1BA6-4A8A-827D-EA0CF764CA26}" type="datetimeFigureOut">
              <a:rPr lang="en-US" smtClean="0"/>
              <a:pPr/>
              <a:t>9/26/2011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A6E2BB3-3300-414A-B424-0F43389A8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76400"/>
            <a:ext cx="7772400" cy="182976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Behavior Driven Development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6007"/>
            <a:ext cx="7772400" cy="503193"/>
          </a:xfrm>
        </p:spPr>
        <p:txBody>
          <a:bodyPr/>
          <a:lstStyle/>
          <a:p>
            <a:r>
              <a:rPr lang="en-US" dirty="0" smtClean="0"/>
              <a:t>Sean Chambers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282734669_596c7822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701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TDD Mantra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09800"/>
            <a:ext cx="17526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TDD?</a:t>
            </a:r>
            <a:br>
              <a:rPr lang="en-US" dirty="0" smtClean="0"/>
            </a:br>
            <a:r>
              <a:rPr lang="en-US" dirty="0" smtClean="0"/>
              <a:t>BDD?</a:t>
            </a:r>
            <a:br>
              <a:rPr lang="en-US" dirty="0" smtClean="0"/>
            </a:br>
            <a:r>
              <a:rPr lang="en-US" dirty="0" smtClean="0"/>
              <a:t>Huh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trainpg-approa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371600"/>
            <a:ext cx="508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514600"/>
            <a:ext cx="5943600" cy="1143000"/>
          </a:xfrm>
        </p:spPr>
        <p:txBody>
          <a:bodyPr/>
          <a:lstStyle/>
          <a:p>
            <a:r>
              <a:rPr lang="en-US" dirty="0" smtClean="0"/>
              <a:t>It’s all about the GWT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2209800"/>
            <a:ext cx="7543800" cy="14478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Given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</a:t>
            </a:r>
            <a:r>
              <a:rPr kumimoji="0" 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have </a:t>
            </a: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 address book</a:t>
            </a:r>
            <a:endParaRPr kumimoji="0" lang="en-US" sz="17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 add a contact to the address book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Then</a:t>
            </a: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the address book should not be empty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And </a:t>
            </a: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the address book should have the new </a:t>
            </a: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And the address book should have exactly one entry</a:t>
            </a:r>
            <a:endParaRPr lang="en-US" sz="17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3962400"/>
            <a:ext cx="7543800" cy="990600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Given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</a:t>
            </a:r>
            <a:r>
              <a:rPr kumimoji="0" 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have an address book with two contacts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n-US" sz="17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 search the address book by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Then</a:t>
            </a:r>
            <a:r>
              <a:rPr kumimoji="0" 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 should get the expected entry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As a person with an address book</a:t>
            </a:r>
            <a:br>
              <a:rPr lang="en-US" sz="2800" dirty="0" smtClean="0"/>
            </a:br>
            <a:r>
              <a:rPr lang="en-US" sz="2800" dirty="0" smtClean="0"/>
              <a:t>I want to add contacts</a:t>
            </a:r>
            <a:br>
              <a:rPr lang="en-US" sz="2800" dirty="0" smtClean="0"/>
            </a:br>
            <a:r>
              <a:rPr lang="en-US" sz="2800" dirty="0" smtClean="0"/>
              <a:t>So that I can keep track of friends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800" y="3429000"/>
            <a:ext cx="5410200" cy="1143000"/>
          </a:xfrm>
        </p:spPr>
        <p:txBody>
          <a:bodyPr/>
          <a:lstStyle/>
          <a:p>
            <a:r>
              <a:rPr lang="en-US" dirty="0" smtClean="0"/>
              <a:t>Show me the BDD!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smtClean="0"/>
              <a:t>schambers.lostechies.com</a:t>
            </a:r>
          </a:p>
          <a:p>
            <a:r>
              <a:rPr lang="en-US" dirty="0" smtClean="0"/>
              <a:t>http://www.github.com/schambers</a:t>
            </a:r>
          </a:p>
          <a:p>
            <a:r>
              <a:rPr lang="en-US" dirty="0" smtClean="0"/>
              <a:t>http://www.twitter.com/schambers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1072</TotalTime>
  <Words>239</Words>
  <Application>Microsoft Office PowerPoint</Application>
  <PresentationFormat>On-screen Show (4:3)</PresentationFormat>
  <Paragraphs>47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Behavior Driven Development</vt:lpstr>
      <vt:lpstr>Slide 2</vt:lpstr>
      <vt:lpstr>The TDD Mantra</vt:lpstr>
      <vt:lpstr>TDD? BDD? Huh?</vt:lpstr>
      <vt:lpstr>It’s all about the GWT</vt:lpstr>
      <vt:lpstr>As a person with an address book I want to add contacts So that I can keep track of friends</vt:lpstr>
      <vt:lpstr>Show me the BDD!</vt:lpstr>
      <vt:lpstr>Contact</vt:lpstr>
    </vt:vector>
  </TitlesOfParts>
  <Company>FCSB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TDD</dc:title>
  <dc:creator>admin</dc:creator>
  <cp:lastModifiedBy>Sean Chambers</cp:lastModifiedBy>
  <cp:revision>100</cp:revision>
  <dcterms:created xsi:type="dcterms:W3CDTF">2008-08-22T18:15:37Z</dcterms:created>
  <dcterms:modified xsi:type="dcterms:W3CDTF">2011-09-27T01:08:13Z</dcterms:modified>
</cp:coreProperties>
</file>