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8" r:id="rId4"/>
    <p:sldId id="279" r:id="rId5"/>
    <p:sldId id="268" r:id="rId6"/>
    <p:sldId id="273" r:id="rId7"/>
    <p:sldId id="267" r:id="rId8"/>
    <p:sldId id="277" r:id="rId9"/>
    <p:sldId id="269" r:id="rId10"/>
    <p:sldId id="274" r:id="rId11"/>
    <p:sldId id="270" r:id="rId12"/>
    <p:sldId id="272" r:id="rId13"/>
    <p:sldId id="271" r:id="rId14"/>
    <p:sldId id="276" r:id="rId15"/>
    <p:sldId id="280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47" autoAdjust="0"/>
  </p:normalViewPr>
  <p:slideViewPr>
    <p:cSldViewPr>
      <p:cViewPr varScale="1">
        <p:scale>
          <a:sx n="76" d="100"/>
          <a:sy n="76" d="100"/>
        </p:scale>
        <p:origin x="-115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F2212-E435-4125-912D-8B9B9F0C4AD5}" type="doc">
      <dgm:prSet loTypeId="urn:microsoft.com/office/officeart/2005/8/layout/radial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808D8C-8F81-4050-AB49-E9E33F48F24C}">
      <dgm:prSet phldrT="[Text]"/>
      <dgm:spPr/>
      <dgm:t>
        <a:bodyPr/>
        <a:lstStyle/>
        <a:p>
          <a:r>
            <a:rPr lang="en-US" dirty="0" smtClean="0"/>
            <a:t>Behavior Driven Development</a:t>
          </a:r>
          <a:endParaRPr lang="en-US" dirty="0"/>
        </a:p>
      </dgm:t>
    </dgm:pt>
    <dgm:pt modelId="{EE0C9242-C317-47A0-A8E7-BE586EF5C250}" type="parTrans" cxnId="{4E117E31-3A66-4334-A848-547F9F504786}">
      <dgm:prSet/>
      <dgm:spPr/>
      <dgm:t>
        <a:bodyPr/>
        <a:lstStyle/>
        <a:p>
          <a:endParaRPr lang="en-US"/>
        </a:p>
      </dgm:t>
    </dgm:pt>
    <dgm:pt modelId="{68D211F7-9506-4C2C-A68E-AFED2FD1C2D5}" type="sibTrans" cxnId="{4E117E31-3A66-4334-A848-547F9F504786}">
      <dgm:prSet/>
      <dgm:spPr/>
      <dgm:t>
        <a:bodyPr/>
        <a:lstStyle/>
        <a:p>
          <a:endParaRPr lang="en-US"/>
        </a:p>
      </dgm:t>
    </dgm:pt>
    <dgm:pt modelId="{BB10FA26-265A-4DE2-92AB-F16225D4412E}">
      <dgm:prSet phldrT="[Text]"/>
      <dgm:spPr/>
      <dgm:t>
        <a:bodyPr/>
        <a:lstStyle/>
        <a:p>
          <a:r>
            <a:rPr lang="en-US" dirty="0" smtClean="0"/>
            <a:t>Ubiquitous</a:t>
          </a:r>
        </a:p>
        <a:p>
          <a:r>
            <a:rPr lang="en-US" dirty="0" smtClean="0"/>
            <a:t>Language</a:t>
          </a:r>
          <a:endParaRPr lang="en-US" dirty="0"/>
        </a:p>
      </dgm:t>
    </dgm:pt>
    <dgm:pt modelId="{1290BB56-AD8D-44A8-AF01-1DF39169FA1E}" type="parTrans" cxnId="{80BEF8FB-6D84-4FC7-A82A-3478F3174229}">
      <dgm:prSet/>
      <dgm:spPr/>
      <dgm:t>
        <a:bodyPr/>
        <a:lstStyle/>
        <a:p>
          <a:endParaRPr lang="en-US"/>
        </a:p>
      </dgm:t>
    </dgm:pt>
    <dgm:pt modelId="{0874F1B3-02C8-4F93-9EB5-D04F6473D0EA}" type="sibTrans" cxnId="{80BEF8FB-6D84-4FC7-A82A-3478F3174229}">
      <dgm:prSet/>
      <dgm:spPr/>
      <dgm:t>
        <a:bodyPr/>
        <a:lstStyle/>
        <a:p>
          <a:endParaRPr lang="en-US"/>
        </a:p>
      </dgm:t>
    </dgm:pt>
    <dgm:pt modelId="{D401431F-476A-4CA0-93AB-3BF42C3A03BF}">
      <dgm:prSet phldrT="[Text]"/>
      <dgm:spPr/>
      <dgm:t>
        <a:bodyPr/>
        <a:lstStyle/>
        <a:p>
          <a:r>
            <a:rPr lang="en-US" dirty="0" smtClean="0"/>
            <a:t>Emergent Design</a:t>
          </a:r>
          <a:endParaRPr lang="en-US" dirty="0"/>
        </a:p>
      </dgm:t>
    </dgm:pt>
    <dgm:pt modelId="{2BD3E955-CC3B-4E65-9391-A4775F733ECD}" type="parTrans" cxnId="{C6A90EBD-14FF-47E4-BFFA-A119C2D1BFC3}">
      <dgm:prSet/>
      <dgm:spPr/>
      <dgm:t>
        <a:bodyPr/>
        <a:lstStyle/>
        <a:p>
          <a:endParaRPr lang="en-US"/>
        </a:p>
      </dgm:t>
    </dgm:pt>
    <dgm:pt modelId="{A00014A5-79E3-4DF8-ACE1-198E0029886A}" type="sibTrans" cxnId="{C6A90EBD-14FF-47E4-BFFA-A119C2D1BFC3}">
      <dgm:prSet/>
      <dgm:spPr/>
      <dgm:t>
        <a:bodyPr/>
        <a:lstStyle/>
        <a:p>
          <a:endParaRPr lang="en-US"/>
        </a:p>
      </dgm:t>
    </dgm:pt>
    <dgm:pt modelId="{3CD8FBFC-EBC1-4788-AE84-EB61C2A1FD7B}">
      <dgm:prSet phldrT="[Text]"/>
      <dgm:spPr/>
      <dgm:t>
        <a:bodyPr/>
        <a:lstStyle/>
        <a:p>
          <a:r>
            <a:rPr lang="en-US" dirty="0" smtClean="0"/>
            <a:t>Refactoring</a:t>
          </a:r>
          <a:endParaRPr lang="en-US" dirty="0"/>
        </a:p>
      </dgm:t>
    </dgm:pt>
    <dgm:pt modelId="{0893AF2A-851E-4874-96EE-BC2A424EF464}" type="parTrans" cxnId="{FC1B4F86-143A-41B4-B4DC-3A4E45E91633}">
      <dgm:prSet/>
      <dgm:spPr/>
      <dgm:t>
        <a:bodyPr/>
        <a:lstStyle/>
        <a:p>
          <a:endParaRPr lang="en-US"/>
        </a:p>
      </dgm:t>
    </dgm:pt>
    <dgm:pt modelId="{89EC81FF-FECE-4AAA-BA9F-F4A676621396}" type="sibTrans" cxnId="{FC1B4F86-143A-41B4-B4DC-3A4E45E91633}">
      <dgm:prSet/>
      <dgm:spPr/>
      <dgm:t>
        <a:bodyPr/>
        <a:lstStyle/>
        <a:p>
          <a:endParaRPr lang="en-US"/>
        </a:p>
      </dgm:t>
    </dgm:pt>
    <dgm:pt modelId="{BCE1C6E7-DFD2-4E8B-B50C-D81AE82368FC}">
      <dgm:prSet phldrT="[Text]"/>
      <dgm:spPr/>
      <dgm:t>
        <a:bodyPr/>
        <a:lstStyle/>
        <a:p>
          <a:r>
            <a:rPr lang="en-US" dirty="0" smtClean="0"/>
            <a:t>Business Value Drives</a:t>
          </a:r>
          <a:endParaRPr lang="en-US" dirty="0"/>
        </a:p>
      </dgm:t>
    </dgm:pt>
    <dgm:pt modelId="{27A72126-10E1-418E-8E8C-DFCFDD92C3A3}" type="parTrans" cxnId="{220CB1D3-EC69-488C-A0F8-06CCD365CE8C}">
      <dgm:prSet/>
      <dgm:spPr/>
      <dgm:t>
        <a:bodyPr/>
        <a:lstStyle/>
        <a:p>
          <a:endParaRPr lang="en-US"/>
        </a:p>
      </dgm:t>
    </dgm:pt>
    <dgm:pt modelId="{F60558FD-18E7-458E-8888-FDD8FEE29021}" type="sibTrans" cxnId="{220CB1D3-EC69-488C-A0F8-06CCD365CE8C}">
      <dgm:prSet/>
      <dgm:spPr/>
      <dgm:t>
        <a:bodyPr/>
        <a:lstStyle/>
        <a:p>
          <a:endParaRPr lang="en-US"/>
        </a:p>
      </dgm:t>
    </dgm:pt>
    <dgm:pt modelId="{3E27024A-C033-423C-8C66-B67E582494DD}">
      <dgm:prSet phldrT="[Text]"/>
      <dgm:spPr/>
      <dgm:t>
        <a:bodyPr/>
        <a:lstStyle/>
        <a:p>
          <a:r>
            <a:rPr lang="en-US" dirty="0" smtClean="0"/>
            <a:t>Domain Model</a:t>
          </a:r>
          <a:endParaRPr lang="en-US" dirty="0"/>
        </a:p>
      </dgm:t>
    </dgm:pt>
    <dgm:pt modelId="{93B0422B-675C-4A44-98F1-98A2EF3849DC}" type="parTrans" cxnId="{AE936336-8455-44C4-9895-4F84ADE1A2AB}">
      <dgm:prSet/>
      <dgm:spPr/>
      <dgm:t>
        <a:bodyPr/>
        <a:lstStyle/>
        <a:p>
          <a:endParaRPr lang="en-US"/>
        </a:p>
      </dgm:t>
    </dgm:pt>
    <dgm:pt modelId="{D3F4C9A6-91FA-40FF-9FB2-CD6C2A95F518}" type="sibTrans" cxnId="{AE936336-8455-44C4-9895-4F84ADE1A2AB}">
      <dgm:prSet/>
      <dgm:spPr/>
      <dgm:t>
        <a:bodyPr/>
        <a:lstStyle/>
        <a:p>
          <a:endParaRPr lang="en-US"/>
        </a:p>
      </dgm:t>
    </dgm:pt>
    <dgm:pt modelId="{7096BAD2-739B-4706-B81C-E5A4F20C958F}" type="pres">
      <dgm:prSet presAssocID="{891F2212-E435-4125-912D-8B9B9F0C4AD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31840E-C97B-42A1-AB85-D6ABDA076DDD}" type="pres">
      <dgm:prSet presAssocID="{32808D8C-8F81-4050-AB49-E9E33F48F24C}" presName="centerShape" presStyleLbl="node0" presStyleIdx="0" presStyleCnt="1" custScaleX="125380" custScaleY="129704"/>
      <dgm:spPr/>
      <dgm:t>
        <a:bodyPr/>
        <a:lstStyle/>
        <a:p>
          <a:endParaRPr lang="en-US"/>
        </a:p>
      </dgm:t>
    </dgm:pt>
    <dgm:pt modelId="{1A6F4086-0722-4799-914E-21F49CF79C35}" type="pres">
      <dgm:prSet presAssocID="{1290BB56-AD8D-44A8-AF01-1DF39169FA1E}" presName="Name9" presStyleLbl="parChTrans1D2" presStyleIdx="0" presStyleCnt="5"/>
      <dgm:spPr/>
      <dgm:t>
        <a:bodyPr/>
        <a:lstStyle/>
        <a:p>
          <a:endParaRPr lang="en-US"/>
        </a:p>
      </dgm:t>
    </dgm:pt>
    <dgm:pt modelId="{B11F28A8-FCF3-4AFA-AA93-FDAE7CC42B95}" type="pres">
      <dgm:prSet presAssocID="{1290BB56-AD8D-44A8-AF01-1DF39169FA1E}" presName="connTx" presStyleLbl="parChTrans1D2" presStyleIdx="0" presStyleCnt="5"/>
      <dgm:spPr/>
      <dgm:t>
        <a:bodyPr/>
        <a:lstStyle/>
        <a:p>
          <a:endParaRPr lang="en-US"/>
        </a:p>
      </dgm:t>
    </dgm:pt>
    <dgm:pt modelId="{4680DD82-8218-4AE8-936F-0B118784B2BF}" type="pres">
      <dgm:prSet presAssocID="{BB10FA26-265A-4DE2-92AB-F16225D4412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C7212-657C-467F-A281-FA0FCD3CC67F}" type="pres">
      <dgm:prSet presAssocID="{2BD3E955-CC3B-4E65-9391-A4775F733ECD}" presName="Name9" presStyleLbl="parChTrans1D2" presStyleIdx="1" presStyleCnt="5"/>
      <dgm:spPr/>
      <dgm:t>
        <a:bodyPr/>
        <a:lstStyle/>
        <a:p>
          <a:endParaRPr lang="en-US"/>
        </a:p>
      </dgm:t>
    </dgm:pt>
    <dgm:pt modelId="{0D2F706F-7817-4E7E-896B-B97B9550905F}" type="pres">
      <dgm:prSet presAssocID="{2BD3E955-CC3B-4E65-9391-A4775F733ECD}" presName="connTx" presStyleLbl="parChTrans1D2" presStyleIdx="1" presStyleCnt="5"/>
      <dgm:spPr/>
      <dgm:t>
        <a:bodyPr/>
        <a:lstStyle/>
        <a:p>
          <a:endParaRPr lang="en-US"/>
        </a:p>
      </dgm:t>
    </dgm:pt>
    <dgm:pt modelId="{311C8A37-8073-4873-A29C-C05C780798E5}" type="pres">
      <dgm:prSet presAssocID="{D401431F-476A-4CA0-93AB-3BF42C3A03B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05BB8-6756-47AF-9BD6-1387D759E2ED}" type="pres">
      <dgm:prSet presAssocID="{0893AF2A-851E-4874-96EE-BC2A424EF464}" presName="Name9" presStyleLbl="parChTrans1D2" presStyleIdx="2" presStyleCnt="5"/>
      <dgm:spPr/>
      <dgm:t>
        <a:bodyPr/>
        <a:lstStyle/>
        <a:p>
          <a:endParaRPr lang="en-US"/>
        </a:p>
      </dgm:t>
    </dgm:pt>
    <dgm:pt modelId="{AC01CA48-6AD3-49EA-B8BF-FF90C52BC75A}" type="pres">
      <dgm:prSet presAssocID="{0893AF2A-851E-4874-96EE-BC2A424EF464}" presName="connTx" presStyleLbl="parChTrans1D2" presStyleIdx="2" presStyleCnt="5"/>
      <dgm:spPr/>
      <dgm:t>
        <a:bodyPr/>
        <a:lstStyle/>
        <a:p>
          <a:endParaRPr lang="en-US"/>
        </a:p>
      </dgm:t>
    </dgm:pt>
    <dgm:pt modelId="{6AB30D6C-3E38-432D-89A8-F166BDEA8BDA}" type="pres">
      <dgm:prSet presAssocID="{3CD8FBFC-EBC1-4788-AE84-EB61C2A1FD7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E8334-949A-424B-AB66-FB3C0B5F1690}" type="pres">
      <dgm:prSet presAssocID="{27A72126-10E1-418E-8E8C-DFCFDD92C3A3}" presName="Name9" presStyleLbl="parChTrans1D2" presStyleIdx="3" presStyleCnt="5"/>
      <dgm:spPr/>
      <dgm:t>
        <a:bodyPr/>
        <a:lstStyle/>
        <a:p>
          <a:endParaRPr lang="en-US"/>
        </a:p>
      </dgm:t>
    </dgm:pt>
    <dgm:pt modelId="{EE7AFB8A-AC7B-4591-8FB1-87F35E5BF25E}" type="pres">
      <dgm:prSet presAssocID="{27A72126-10E1-418E-8E8C-DFCFDD92C3A3}" presName="connTx" presStyleLbl="parChTrans1D2" presStyleIdx="3" presStyleCnt="5"/>
      <dgm:spPr/>
      <dgm:t>
        <a:bodyPr/>
        <a:lstStyle/>
        <a:p>
          <a:endParaRPr lang="en-US"/>
        </a:p>
      </dgm:t>
    </dgm:pt>
    <dgm:pt modelId="{3804797F-9A8B-495D-B6BC-8D14959040DB}" type="pres">
      <dgm:prSet presAssocID="{BCE1C6E7-DFD2-4E8B-B50C-D81AE82368F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9DE24-5E9E-41D5-ADC1-2A4A95EE842D}" type="pres">
      <dgm:prSet presAssocID="{93B0422B-675C-4A44-98F1-98A2EF3849DC}" presName="Name9" presStyleLbl="parChTrans1D2" presStyleIdx="4" presStyleCnt="5"/>
      <dgm:spPr/>
      <dgm:t>
        <a:bodyPr/>
        <a:lstStyle/>
        <a:p>
          <a:endParaRPr lang="en-US"/>
        </a:p>
      </dgm:t>
    </dgm:pt>
    <dgm:pt modelId="{96975BC3-D1D3-48B0-8379-599644A372D1}" type="pres">
      <dgm:prSet presAssocID="{93B0422B-675C-4A44-98F1-98A2EF3849DC}" presName="connTx" presStyleLbl="parChTrans1D2" presStyleIdx="4" presStyleCnt="5"/>
      <dgm:spPr/>
      <dgm:t>
        <a:bodyPr/>
        <a:lstStyle/>
        <a:p>
          <a:endParaRPr lang="en-US"/>
        </a:p>
      </dgm:t>
    </dgm:pt>
    <dgm:pt modelId="{C16832CE-8769-4C72-B96D-32484FDFBFD1}" type="pres">
      <dgm:prSet presAssocID="{3E27024A-C033-423C-8C66-B67E582494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802A6F-E552-4B20-BC76-29DCE96D3434}" type="presOf" srcId="{3CD8FBFC-EBC1-4788-AE84-EB61C2A1FD7B}" destId="{6AB30D6C-3E38-432D-89A8-F166BDEA8BDA}" srcOrd="0" destOrd="0" presId="urn:microsoft.com/office/officeart/2005/8/layout/radial1"/>
    <dgm:cxn modelId="{F937E715-1D41-424E-BBBA-553D2CB4CC66}" type="presOf" srcId="{32808D8C-8F81-4050-AB49-E9E33F48F24C}" destId="{FE31840E-C97B-42A1-AB85-D6ABDA076DDD}" srcOrd="0" destOrd="0" presId="urn:microsoft.com/office/officeart/2005/8/layout/radial1"/>
    <dgm:cxn modelId="{10EA0D02-82E6-47FB-A786-306D06B1D7EA}" type="presOf" srcId="{27A72126-10E1-418E-8E8C-DFCFDD92C3A3}" destId="{3E6E8334-949A-424B-AB66-FB3C0B5F1690}" srcOrd="0" destOrd="0" presId="urn:microsoft.com/office/officeart/2005/8/layout/radial1"/>
    <dgm:cxn modelId="{AC0C918D-38A3-488C-AD11-35FB34066E5E}" type="presOf" srcId="{891F2212-E435-4125-912D-8B9B9F0C4AD5}" destId="{7096BAD2-739B-4706-B81C-E5A4F20C958F}" srcOrd="0" destOrd="0" presId="urn:microsoft.com/office/officeart/2005/8/layout/radial1"/>
    <dgm:cxn modelId="{324EA532-EFF2-45A6-81A0-16392E4C26E8}" type="presOf" srcId="{27A72126-10E1-418E-8E8C-DFCFDD92C3A3}" destId="{EE7AFB8A-AC7B-4591-8FB1-87F35E5BF25E}" srcOrd="1" destOrd="0" presId="urn:microsoft.com/office/officeart/2005/8/layout/radial1"/>
    <dgm:cxn modelId="{6EFE9FD2-4305-4D8A-92FA-327FA6B6A531}" type="presOf" srcId="{3E27024A-C033-423C-8C66-B67E582494DD}" destId="{C16832CE-8769-4C72-B96D-32484FDFBFD1}" srcOrd="0" destOrd="0" presId="urn:microsoft.com/office/officeart/2005/8/layout/radial1"/>
    <dgm:cxn modelId="{83DCA511-D69F-4D93-BFB8-FE9BEF5AC2E2}" type="presOf" srcId="{BB10FA26-265A-4DE2-92AB-F16225D4412E}" destId="{4680DD82-8218-4AE8-936F-0B118784B2BF}" srcOrd="0" destOrd="0" presId="urn:microsoft.com/office/officeart/2005/8/layout/radial1"/>
    <dgm:cxn modelId="{CF466279-8273-4162-8C83-1F567CCE68ED}" type="presOf" srcId="{D401431F-476A-4CA0-93AB-3BF42C3A03BF}" destId="{311C8A37-8073-4873-A29C-C05C780798E5}" srcOrd="0" destOrd="0" presId="urn:microsoft.com/office/officeart/2005/8/layout/radial1"/>
    <dgm:cxn modelId="{42365F71-E59F-4D1D-B9D0-3F9C3DC4F6D0}" type="presOf" srcId="{0893AF2A-851E-4874-96EE-BC2A424EF464}" destId="{AC01CA48-6AD3-49EA-B8BF-FF90C52BC75A}" srcOrd="1" destOrd="0" presId="urn:microsoft.com/office/officeart/2005/8/layout/radial1"/>
    <dgm:cxn modelId="{3A3B3B69-F22A-49C4-915B-514B1BCFC2D0}" type="presOf" srcId="{2BD3E955-CC3B-4E65-9391-A4775F733ECD}" destId="{33BC7212-657C-467F-A281-FA0FCD3CC67F}" srcOrd="0" destOrd="0" presId="urn:microsoft.com/office/officeart/2005/8/layout/radial1"/>
    <dgm:cxn modelId="{C6A90EBD-14FF-47E4-BFFA-A119C2D1BFC3}" srcId="{32808D8C-8F81-4050-AB49-E9E33F48F24C}" destId="{D401431F-476A-4CA0-93AB-3BF42C3A03BF}" srcOrd="1" destOrd="0" parTransId="{2BD3E955-CC3B-4E65-9391-A4775F733ECD}" sibTransId="{A00014A5-79E3-4DF8-ACE1-198E0029886A}"/>
    <dgm:cxn modelId="{FC83D87B-9840-47F6-9B87-657CE4E11B34}" type="presOf" srcId="{93B0422B-675C-4A44-98F1-98A2EF3849DC}" destId="{21D9DE24-5E9E-41D5-ADC1-2A4A95EE842D}" srcOrd="0" destOrd="0" presId="urn:microsoft.com/office/officeart/2005/8/layout/radial1"/>
    <dgm:cxn modelId="{24528F95-A77B-4F3A-A46A-220407FB7E75}" type="presOf" srcId="{93B0422B-675C-4A44-98F1-98A2EF3849DC}" destId="{96975BC3-D1D3-48B0-8379-599644A372D1}" srcOrd="1" destOrd="0" presId="urn:microsoft.com/office/officeart/2005/8/layout/radial1"/>
    <dgm:cxn modelId="{E83AD87B-1096-4A24-AB7A-8EFDA5ACE181}" type="presOf" srcId="{BCE1C6E7-DFD2-4E8B-B50C-D81AE82368FC}" destId="{3804797F-9A8B-495D-B6BC-8D14959040DB}" srcOrd="0" destOrd="0" presId="urn:microsoft.com/office/officeart/2005/8/layout/radial1"/>
    <dgm:cxn modelId="{778B2747-27A8-41C5-8CF3-2D3EDDCCD4EA}" type="presOf" srcId="{1290BB56-AD8D-44A8-AF01-1DF39169FA1E}" destId="{B11F28A8-FCF3-4AFA-AA93-FDAE7CC42B95}" srcOrd="1" destOrd="0" presId="urn:microsoft.com/office/officeart/2005/8/layout/radial1"/>
    <dgm:cxn modelId="{3E28E9D2-554B-4B22-8187-320222DCDB04}" type="presOf" srcId="{0893AF2A-851E-4874-96EE-BC2A424EF464}" destId="{35605BB8-6756-47AF-9BD6-1387D759E2ED}" srcOrd="0" destOrd="0" presId="urn:microsoft.com/office/officeart/2005/8/layout/radial1"/>
    <dgm:cxn modelId="{FC1B4F86-143A-41B4-B4DC-3A4E45E91633}" srcId="{32808D8C-8F81-4050-AB49-E9E33F48F24C}" destId="{3CD8FBFC-EBC1-4788-AE84-EB61C2A1FD7B}" srcOrd="2" destOrd="0" parTransId="{0893AF2A-851E-4874-96EE-BC2A424EF464}" sibTransId="{89EC81FF-FECE-4AAA-BA9F-F4A676621396}"/>
    <dgm:cxn modelId="{4E117E31-3A66-4334-A848-547F9F504786}" srcId="{891F2212-E435-4125-912D-8B9B9F0C4AD5}" destId="{32808D8C-8F81-4050-AB49-E9E33F48F24C}" srcOrd="0" destOrd="0" parTransId="{EE0C9242-C317-47A0-A8E7-BE586EF5C250}" sibTransId="{68D211F7-9506-4C2C-A68E-AFED2FD1C2D5}"/>
    <dgm:cxn modelId="{220CB1D3-EC69-488C-A0F8-06CCD365CE8C}" srcId="{32808D8C-8F81-4050-AB49-E9E33F48F24C}" destId="{BCE1C6E7-DFD2-4E8B-B50C-D81AE82368FC}" srcOrd="3" destOrd="0" parTransId="{27A72126-10E1-418E-8E8C-DFCFDD92C3A3}" sibTransId="{F60558FD-18E7-458E-8888-FDD8FEE29021}"/>
    <dgm:cxn modelId="{C529CF66-1795-4DAA-84B3-67C6050038B8}" type="presOf" srcId="{1290BB56-AD8D-44A8-AF01-1DF39169FA1E}" destId="{1A6F4086-0722-4799-914E-21F49CF79C35}" srcOrd="0" destOrd="0" presId="urn:microsoft.com/office/officeart/2005/8/layout/radial1"/>
    <dgm:cxn modelId="{AE936336-8455-44C4-9895-4F84ADE1A2AB}" srcId="{32808D8C-8F81-4050-AB49-E9E33F48F24C}" destId="{3E27024A-C033-423C-8C66-B67E582494DD}" srcOrd="4" destOrd="0" parTransId="{93B0422B-675C-4A44-98F1-98A2EF3849DC}" sibTransId="{D3F4C9A6-91FA-40FF-9FB2-CD6C2A95F518}"/>
    <dgm:cxn modelId="{832AF2B2-A677-46F3-8C87-F3E4C044D4BD}" type="presOf" srcId="{2BD3E955-CC3B-4E65-9391-A4775F733ECD}" destId="{0D2F706F-7817-4E7E-896B-B97B9550905F}" srcOrd="1" destOrd="0" presId="urn:microsoft.com/office/officeart/2005/8/layout/radial1"/>
    <dgm:cxn modelId="{80BEF8FB-6D84-4FC7-A82A-3478F3174229}" srcId="{32808D8C-8F81-4050-AB49-E9E33F48F24C}" destId="{BB10FA26-265A-4DE2-92AB-F16225D4412E}" srcOrd="0" destOrd="0" parTransId="{1290BB56-AD8D-44A8-AF01-1DF39169FA1E}" sibTransId="{0874F1B3-02C8-4F93-9EB5-D04F6473D0EA}"/>
    <dgm:cxn modelId="{5C1D5C6D-9F6B-4BE1-8F53-5990551B22D8}" type="presParOf" srcId="{7096BAD2-739B-4706-B81C-E5A4F20C958F}" destId="{FE31840E-C97B-42A1-AB85-D6ABDA076DDD}" srcOrd="0" destOrd="0" presId="urn:microsoft.com/office/officeart/2005/8/layout/radial1"/>
    <dgm:cxn modelId="{A61E2532-9F1B-4C0B-9498-8E5EDE99A925}" type="presParOf" srcId="{7096BAD2-739B-4706-B81C-E5A4F20C958F}" destId="{1A6F4086-0722-4799-914E-21F49CF79C35}" srcOrd="1" destOrd="0" presId="urn:microsoft.com/office/officeart/2005/8/layout/radial1"/>
    <dgm:cxn modelId="{5C706061-8D61-42A5-AD77-7BF51507B7A9}" type="presParOf" srcId="{1A6F4086-0722-4799-914E-21F49CF79C35}" destId="{B11F28A8-FCF3-4AFA-AA93-FDAE7CC42B95}" srcOrd="0" destOrd="0" presId="urn:microsoft.com/office/officeart/2005/8/layout/radial1"/>
    <dgm:cxn modelId="{1DAB11DB-405F-4BD3-999D-FF427F171EA6}" type="presParOf" srcId="{7096BAD2-739B-4706-B81C-E5A4F20C958F}" destId="{4680DD82-8218-4AE8-936F-0B118784B2BF}" srcOrd="2" destOrd="0" presId="urn:microsoft.com/office/officeart/2005/8/layout/radial1"/>
    <dgm:cxn modelId="{390CD7AD-61A1-4803-B835-887BE87F0158}" type="presParOf" srcId="{7096BAD2-739B-4706-B81C-E5A4F20C958F}" destId="{33BC7212-657C-467F-A281-FA0FCD3CC67F}" srcOrd="3" destOrd="0" presId="urn:microsoft.com/office/officeart/2005/8/layout/radial1"/>
    <dgm:cxn modelId="{F1EE1C59-AD88-4D0A-9CE0-A82F8E6953E0}" type="presParOf" srcId="{33BC7212-657C-467F-A281-FA0FCD3CC67F}" destId="{0D2F706F-7817-4E7E-896B-B97B9550905F}" srcOrd="0" destOrd="0" presId="urn:microsoft.com/office/officeart/2005/8/layout/radial1"/>
    <dgm:cxn modelId="{F7746802-D83F-49B1-AB16-FDD4460C4793}" type="presParOf" srcId="{7096BAD2-739B-4706-B81C-E5A4F20C958F}" destId="{311C8A37-8073-4873-A29C-C05C780798E5}" srcOrd="4" destOrd="0" presId="urn:microsoft.com/office/officeart/2005/8/layout/radial1"/>
    <dgm:cxn modelId="{F1C7E2CE-0117-404E-964A-3EEDC74509AF}" type="presParOf" srcId="{7096BAD2-739B-4706-B81C-E5A4F20C958F}" destId="{35605BB8-6756-47AF-9BD6-1387D759E2ED}" srcOrd="5" destOrd="0" presId="urn:microsoft.com/office/officeart/2005/8/layout/radial1"/>
    <dgm:cxn modelId="{CCB7A605-0AA8-4153-BEAB-6FA667594C76}" type="presParOf" srcId="{35605BB8-6756-47AF-9BD6-1387D759E2ED}" destId="{AC01CA48-6AD3-49EA-B8BF-FF90C52BC75A}" srcOrd="0" destOrd="0" presId="urn:microsoft.com/office/officeart/2005/8/layout/radial1"/>
    <dgm:cxn modelId="{010F322F-7633-4407-BB20-FBB939371285}" type="presParOf" srcId="{7096BAD2-739B-4706-B81C-E5A4F20C958F}" destId="{6AB30D6C-3E38-432D-89A8-F166BDEA8BDA}" srcOrd="6" destOrd="0" presId="urn:microsoft.com/office/officeart/2005/8/layout/radial1"/>
    <dgm:cxn modelId="{D1A8E3B2-6CA2-4AD8-9257-A2EF6BA67425}" type="presParOf" srcId="{7096BAD2-739B-4706-B81C-E5A4F20C958F}" destId="{3E6E8334-949A-424B-AB66-FB3C0B5F1690}" srcOrd="7" destOrd="0" presId="urn:microsoft.com/office/officeart/2005/8/layout/radial1"/>
    <dgm:cxn modelId="{5DA5F2B8-1D40-444C-95B8-0DD5BA4B7A4F}" type="presParOf" srcId="{3E6E8334-949A-424B-AB66-FB3C0B5F1690}" destId="{EE7AFB8A-AC7B-4591-8FB1-87F35E5BF25E}" srcOrd="0" destOrd="0" presId="urn:microsoft.com/office/officeart/2005/8/layout/radial1"/>
    <dgm:cxn modelId="{96242A7F-BE28-43B4-AD67-CE4101FB3EA2}" type="presParOf" srcId="{7096BAD2-739B-4706-B81C-E5A4F20C958F}" destId="{3804797F-9A8B-495D-B6BC-8D14959040DB}" srcOrd="8" destOrd="0" presId="urn:microsoft.com/office/officeart/2005/8/layout/radial1"/>
    <dgm:cxn modelId="{794391E7-2576-482F-AF62-EE9907B0DF89}" type="presParOf" srcId="{7096BAD2-739B-4706-B81C-E5A4F20C958F}" destId="{21D9DE24-5E9E-41D5-ADC1-2A4A95EE842D}" srcOrd="9" destOrd="0" presId="urn:microsoft.com/office/officeart/2005/8/layout/radial1"/>
    <dgm:cxn modelId="{622118DA-2C8B-49D2-9ECF-BDA696CD8297}" type="presParOf" srcId="{21D9DE24-5E9E-41D5-ADC1-2A4A95EE842D}" destId="{96975BC3-D1D3-48B0-8379-599644A372D1}" srcOrd="0" destOrd="0" presId="urn:microsoft.com/office/officeart/2005/8/layout/radial1"/>
    <dgm:cxn modelId="{D4ED9F8D-E837-40C1-B254-EEAEC8AB27B9}" type="presParOf" srcId="{7096BAD2-739B-4706-B81C-E5A4F20C958F}" destId="{C16832CE-8769-4C72-B96D-32484FDFBFD1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31840E-C97B-42A1-AB85-D6ABDA076DDD}">
      <dsp:nvSpPr>
        <dsp:cNvPr id="0" name=""/>
        <dsp:cNvSpPr/>
      </dsp:nvSpPr>
      <dsp:spPr>
        <a:xfrm>
          <a:off x="3119332" y="2208807"/>
          <a:ext cx="2371934" cy="2453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Behavior Driven Development</a:t>
          </a:r>
          <a:endParaRPr lang="en-US" sz="2200" kern="1200" dirty="0"/>
        </a:p>
      </dsp:txBody>
      <dsp:txXfrm>
        <a:off x="3119332" y="2208807"/>
        <a:ext cx="2371934" cy="2453736"/>
      </dsp:txXfrm>
    </dsp:sp>
    <dsp:sp modelId="{1A6F4086-0722-4799-914E-21F49CF79C35}">
      <dsp:nvSpPr>
        <dsp:cNvPr id="0" name=""/>
        <dsp:cNvSpPr/>
      </dsp:nvSpPr>
      <dsp:spPr>
        <a:xfrm rot="16200000">
          <a:off x="4159764" y="2043498"/>
          <a:ext cx="291071" cy="39547"/>
        </a:xfrm>
        <a:custGeom>
          <a:avLst/>
          <a:gdLst/>
          <a:ahLst/>
          <a:cxnLst/>
          <a:rect l="0" t="0" r="0" b="0"/>
          <a:pathLst>
            <a:path>
              <a:moveTo>
                <a:pt x="0" y="19773"/>
              </a:moveTo>
              <a:lnTo>
                <a:pt x="291071" y="197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4298023" y="2055995"/>
        <a:ext cx="14553" cy="14553"/>
      </dsp:txXfrm>
    </dsp:sp>
    <dsp:sp modelId="{4680DD82-8218-4AE8-936F-0B118784B2BF}">
      <dsp:nvSpPr>
        <dsp:cNvPr id="0" name=""/>
        <dsp:cNvSpPr/>
      </dsp:nvSpPr>
      <dsp:spPr>
        <a:xfrm>
          <a:off x="3359401" y="25939"/>
          <a:ext cx="1891796" cy="1891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Ubiquitous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Language</a:t>
          </a:r>
          <a:endParaRPr lang="en-US" sz="2100" kern="1200" dirty="0"/>
        </a:p>
      </dsp:txBody>
      <dsp:txXfrm>
        <a:off x="3359401" y="25939"/>
        <a:ext cx="1891796" cy="1891796"/>
      </dsp:txXfrm>
    </dsp:sp>
    <dsp:sp modelId="{33BC7212-657C-467F-A281-FA0FCD3CC67F}">
      <dsp:nvSpPr>
        <dsp:cNvPr id="0" name=""/>
        <dsp:cNvSpPr/>
      </dsp:nvSpPr>
      <dsp:spPr>
        <a:xfrm rot="20520000">
          <a:off x="5428736" y="2997549"/>
          <a:ext cx="328241" cy="39547"/>
        </a:xfrm>
        <a:custGeom>
          <a:avLst/>
          <a:gdLst/>
          <a:ahLst/>
          <a:cxnLst/>
          <a:rect l="0" t="0" r="0" b="0"/>
          <a:pathLst>
            <a:path>
              <a:moveTo>
                <a:pt x="0" y="19773"/>
              </a:moveTo>
              <a:lnTo>
                <a:pt x="328241" y="197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520000">
        <a:off x="5584651" y="3009116"/>
        <a:ext cx="16412" cy="16412"/>
      </dsp:txXfrm>
    </dsp:sp>
    <dsp:sp modelId="{311C8A37-8073-4873-A29C-C05C780798E5}">
      <dsp:nvSpPr>
        <dsp:cNvPr id="0" name=""/>
        <dsp:cNvSpPr/>
      </dsp:nvSpPr>
      <dsp:spPr>
        <a:xfrm>
          <a:off x="5702650" y="1728409"/>
          <a:ext cx="1891796" cy="1891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Emergent Design</a:t>
          </a:r>
          <a:endParaRPr lang="en-US" sz="2100" kern="1200" dirty="0"/>
        </a:p>
      </dsp:txBody>
      <dsp:txXfrm>
        <a:off x="5702650" y="1728409"/>
        <a:ext cx="1891796" cy="1891796"/>
      </dsp:txXfrm>
    </dsp:sp>
    <dsp:sp modelId="{35605BB8-6756-47AF-9BD6-1387D759E2ED}">
      <dsp:nvSpPr>
        <dsp:cNvPr id="0" name=""/>
        <dsp:cNvSpPr/>
      </dsp:nvSpPr>
      <dsp:spPr>
        <a:xfrm rot="3240000">
          <a:off x="4954848" y="4520291"/>
          <a:ext cx="305676" cy="39547"/>
        </a:xfrm>
        <a:custGeom>
          <a:avLst/>
          <a:gdLst/>
          <a:ahLst/>
          <a:cxnLst/>
          <a:rect l="0" t="0" r="0" b="0"/>
          <a:pathLst>
            <a:path>
              <a:moveTo>
                <a:pt x="0" y="19773"/>
              </a:moveTo>
              <a:lnTo>
                <a:pt x="305676" y="197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240000">
        <a:off x="5100044" y="4532423"/>
        <a:ext cx="15283" cy="15283"/>
      </dsp:txXfrm>
    </dsp:sp>
    <dsp:sp modelId="{6AB30D6C-3E38-432D-89A8-F166BDEA8BDA}">
      <dsp:nvSpPr>
        <dsp:cNvPr id="0" name=""/>
        <dsp:cNvSpPr/>
      </dsp:nvSpPr>
      <dsp:spPr>
        <a:xfrm>
          <a:off x="4807608" y="4483063"/>
          <a:ext cx="1891796" cy="1891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Refactoring</a:t>
          </a:r>
          <a:endParaRPr lang="en-US" sz="2100" kern="1200" dirty="0"/>
        </a:p>
      </dsp:txBody>
      <dsp:txXfrm>
        <a:off x="4807608" y="4483063"/>
        <a:ext cx="1891796" cy="1891796"/>
      </dsp:txXfrm>
    </dsp:sp>
    <dsp:sp modelId="{3E6E8334-949A-424B-AB66-FB3C0B5F1690}">
      <dsp:nvSpPr>
        <dsp:cNvPr id="0" name=""/>
        <dsp:cNvSpPr/>
      </dsp:nvSpPr>
      <dsp:spPr>
        <a:xfrm rot="7560000">
          <a:off x="3350075" y="4520291"/>
          <a:ext cx="305676" cy="39547"/>
        </a:xfrm>
        <a:custGeom>
          <a:avLst/>
          <a:gdLst/>
          <a:ahLst/>
          <a:cxnLst/>
          <a:rect l="0" t="0" r="0" b="0"/>
          <a:pathLst>
            <a:path>
              <a:moveTo>
                <a:pt x="0" y="19773"/>
              </a:moveTo>
              <a:lnTo>
                <a:pt x="305676" y="197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7560000">
        <a:off x="3495271" y="4532423"/>
        <a:ext cx="15283" cy="15283"/>
      </dsp:txXfrm>
    </dsp:sp>
    <dsp:sp modelId="{3804797F-9A8B-495D-B6BC-8D14959040DB}">
      <dsp:nvSpPr>
        <dsp:cNvPr id="0" name=""/>
        <dsp:cNvSpPr/>
      </dsp:nvSpPr>
      <dsp:spPr>
        <a:xfrm>
          <a:off x="1911194" y="4483063"/>
          <a:ext cx="1891796" cy="1891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Business Value Drives</a:t>
          </a:r>
          <a:endParaRPr lang="en-US" sz="2100" kern="1200" dirty="0"/>
        </a:p>
      </dsp:txBody>
      <dsp:txXfrm>
        <a:off x="1911194" y="4483063"/>
        <a:ext cx="1891796" cy="1891796"/>
      </dsp:txXfrm>
    </dsp:sp>
    <dsp:sp modelId="{21D9DE24-5E9E-41D5-ADC1-2A4A95EE842D}">
      <dsp:nvSpPr>
        <dsp:cNvPr id="0" name=""/>
        <dsp:cNvSpPr/>
      </dsp:nvSpPr>
      <dsp:spPr>
        <a:xfrm rot="11880000">
          <a:off x="2853621" y="2997549"/>
          <a:ext cx="328241" cy="39547"/>
        </a:xfrm>
        <a:custGeom>
          <a:avLst/>
          <a:gdLst/>
          <a:ahLst/>
          <a:cxnLst/>
          <a:rect l="0" t="0" r="0" b="0"/>
          <a:pathLst>
            <a:path>
              <a:moveTo>
                <a:pt x="0" y="19773"/>
              </a:moveTo>
              <a:lnTo>
                <a:pt x="328241" y="197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880000">
        <a:off x="3009536" y="3009116"/>
        <a:ext cx="16412" cy="16412"/>
      </dsp:txXfrm>
    </dsp:sp>
    <dsp:sp modelId="{C16832CE-8769-4C72-B96D-32484FDFBFD1}">
      <dsp:nvSpPr>
        <dsp:cNvPr id="0" name=""/>
        <dsp:cNvSpPr/>
      </dsp:nvSpPr>
      <dsp:spPr>
        <a:xfrm>
          <a:off x="1016152" y="1728409"/>
          <a:ext cx="1891796" cy="1891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Domain Model</a:t>
          </a:r>
          <a:endParaRPr lang="en-US" sz="2100" kern="1200" dirty="0"/>
        </a:p>
      </dsp:txBody>
      <dsp:txXfrm>
        <a:off x="1016152" y="1728409"/>
        <a:ext cx="1891796" cy="1891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14571-6E45-479D-8EAF-A36FF0C632A1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BEF9-3A23-41F8-9F5D-74A702B29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Ubiquitous</a:t>
            </a:r>
            <a:r>
              <a:rPr lang="en-US" baseline="0" dirty="0" smtClean="0"/>
              <a:t>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ABEF9-3A23-41F8-9F5D-74A702B29DE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3A9975F-C47A-452A-85E0-869F4D5D71B0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chambers.lostechie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Evolution of 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Chambers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ols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838200"/>
            <a:ext cx="1958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User Story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057400" y="2209800"/>
            <a:ext cx="5029200" cy="2514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2590800"/>
            <a:ext cx="4953000" cy="17986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 [role]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want to [do something]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that [business value]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38200"/>
            <a:ext cx="3532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Acceptance Criteria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981200" y="2209800"/>
            <a:ext cx="5410200" cy="2514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57400" y="2590800"/>
            <a:ext cx="5410200" cy="179863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[some context]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[something happens]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[some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outcome]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838200"/>
            <a:ext cx="83820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 Camp Organizer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want to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 track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that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attendees can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learn specific topics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743200"/>
            <a:ext cx="6294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the track has not been added</a:t>
            </a:r>
          </a:p>
          <a:p>
            <a:r>
              <a:rPr lang="en-US" sz="2400" dirty="0" smtClean="0"/>
              <a:t>When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type in a track name</a:t>
            </a:r>
          </a:p>
          <a:p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click the Create button</a:t>
            </a:r>
          </a:p>
          <a:p>
            <a:r>
              <a:rPr lang="en-US" sz="2400" dirty="0" smtClean="0"/>
              <a:t>Then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expect for a track to be added to the site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3442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Scenario : </a:t>
            </a:r>
            <a:r>
              <a:rPr lang="en-US" sz="2400" dirty="0" smtClean="0"/>
              <a:t>Adding a Track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4129" y="4602540"/>
            <a:ext cx="8391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the track has already added</a:t>
            </a:r>
          </a:p>
          <a:p>
            <a:r>
              <a:rPr lang="en-US" sz="2400" dirty="0" smtClean="0"/>
              <a:t>When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type in a track name</a:t>
            </a:r>
          </a:p>
          <a:p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click the Create button</a:t>
            </a:r>
          </a:p>
          <a:p>
            <a:r>
              <a:rPr lang="en-US" sz="2400" dirty="0" smtClean="0"/>
              <a:t>Then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expect to see a message stating that track already exists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838200"/>
            <a:ext cx="83820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Presenter</a:t>
            </a:r>
            <a:b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want to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submit a session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can teach people new things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743200"/>
            <a:ext cx="6294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the track has not been added</a:t>
            </a:r>
          </a:p>
          <a:p>
            <a:r>
              <a:rPr lang="en-US" sz="2400" dirty="0" smtClean="0"/>
              <a:t>When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type in a track name</a:t>
            </a:r>
          </a:p>
          <a:p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click the Create button</a:t>
            </a:r>
          </a:p>
          <a:p>
            <a:r>
              <a:rPr lang="en-US" sz="2400" dirty="0" smtClean="0"/>
              <a:t>Then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expect for a track to be added to the site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29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Scenario : </a:t>
            </a:r>
            <a:r>
              <a:rPr lang="en-US" sz="2400" dirty="0" smtClean="0"/>
              <a:t>Submitting a Session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4129" y="4602540"/>
            <a:ext cx="8391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the track has already added</a:t>
            </a:r>
          </a:p>
          <a:p>
            <a:r>
              <a:rPr lang="en-US" sz="2400" dirty="0" smtClean="0"/>
              <a:t>When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type in a track name</a:t>
            </a:r>
          </a:p>
          <a:p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click the Create button</a:t>
            </a:r>
          </a:p>
          <a:p>
            <a:r>
              <a:rPr lang="en-US" sz="2400" dirty="0" smtClean="0"/>
              <a:t>Then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expect to see a message stating that track already exists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838200"/>
            <a:ext cx="83820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Attendee</a:t>
            </a:r>
            <a:b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want to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 for code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camp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can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learn new things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743200"/>
            <a:ext cx="6294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the track has not been added</a:t>
            </a:r>
          </a:p>
          <a:p>
            <a:r>
              <a:rPr lang="en-US" sz="2400" dirty="0" smtClean="0"/>
              <a:t>When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type in a track name</a:t>
            </a:r>
          </a:p>
          <a:p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click the Create button</a:t>
            </a:r>
          </a:p>
          <a:p>
            <a:r>
              <a:rPr lang="en-US" sz="2400" dirty="0" smtClean="0"/>
              <a:t>Then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expect for a track to be added to the site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300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Scenario : </a:t>
            </a:r>
            <a:r>
              <a:rPr lang="en-US" sz="2400" dirty="0" smtClean="0"/>
              <a:t>Registering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4129" y="4602540"/>
            <a:ext cx="8391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the track has already added</a:t>
            </a:r>
          </a:p>
          <a:p>
            <a:r>
              <a:rPr lang="en-US" sz="2400" dirty="0" smtClean="0"/>
              <a:t>When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type in a track name</a:t>
            </a:r>
          </a:p>
          <a:p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click the Create button</a:t>
            </a:r>
          </a:p>
          <a:p>
            <a:r>
              <a:rPr lang="en-US" sz="2400" dirty="0" smtClean="0"/>
              <a:t>Then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 expect to see a message stating that track already exists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Links/info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41763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http://schambers.lostechies.com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schambers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3048000"/>
            <a:ext cx="12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</a:t>
            </a:r>
            <a:r>
              <a:rPr lang="en-US" dirty="0" err="1" smtClean="0"/>
              <a:t>url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pic>
        <p:nvPicPr>
          <p:cNvPr id="4" name="Picture 3" descr="happy_fa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5334000"/>
            <a:ext cx="396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Impact" pitchFamily="34" charset="0"/>
              </a:rPr>
              <a:t>WELCOME!</a:t>
            </a:r>
            <a:endParaRPr lang="en-US" sz="72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quare_peg_in_round_hole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cef30d0c7a4f72598492ea93499e0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730843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286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chambers\AppData\Local\Microsoft\Windows\Temporary Internet Files\Content.IE5\KHAID52F\MC90044145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2819400" cy="2819400"/>
          </a:xfrm>
          <a:prstGeom prst="rect">
            <a:avLst/>
          </a:prstGeom>
          <a:noFill/>
        </p:spPr>
      </p:pic>
      <p:pic>
        <p:nvPicPr>
          <p:cNvPr id="1034" name="Picture 10" descr="C:\Users\schambers\AppData\Local\Microsoft\Windows\Temporary Internet Files\Content.IE5\C3M2HZ0M\MC90019511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943600" y="1752600"/>
            <a:ext cx="2133600" cy="1676400"/>
          </a:xfrm>
          <a:prstGeom prst="rect">
            <a:avLst/>
          </a:prstGeom>
          <a:noFill/>
        </p:spPr>
      </p:pic>
      <p:sp>
        <p:nvSpPr>
          <p:cNvPr id="13" name="Rounded Rectangular Callout 12"/>
          <p:cNvSpPr/>
          <p:nvPr/>
        </p:nvSpPr>
        <p:spPr>
          <a:xfrm>
            <a:off x="914400" y="990600"/>
            <a:ext cx="3810000" cy="1447800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90600" y="11430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need an order to go to a</a:t>
            </a:r>
          </a:p>
          <a:p>
            <a:r>
              <a:rPr lang="en-US" sz="2400" dirty="0" smtClean="0"/>
              <a:t>screening queue if it fails address scrubbing</a:t>
            </a:r>
            <a:endParaRPr lang="en-US" sz="2400" dirty="0"/>
          </a:p>
        </p:txBody>
      </p:sp>
      <p:sp>
        <p:nvSpPr>
          <p:cNvPr id="17" name="Rounded Rectangular Callout 16"/>
          <p:cNvSpPr/>
          <p:nvPr/>
        </p:nvSpPr>
        <p:spPr>
          <a:xfrm flipH="1" flipV="1">
            <a:off x="4648200" y="3809998"/>
            <a:ext cx="3733800" cy="1447802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24400" y="39624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Ok, so we need to validate an order and place in what we’ll call the “staging area”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8649026_2bba6acbf5 - Copy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533399"/>
            <a:ext cx="6324600" cy="604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eberg-wallpapers_23725_1920x1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The-Breakthrough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918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1893</TotalTime>
  <Words>298</Words>
  <Application>Microsoft Office PowerPoint</Application>
  <PresentationFormat>On-screen Show (4:3)</PresentationFormat>
  <Paragraphs>54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The Evolution of software development</vt:lpstr>
      <vt:lpstr>Welcome!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Links/info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schambers</dc:creator>
  <cp:lastModifiedBy>schambers</cp:lastModifiedBy>
  <cp:revision>102</cp:revision>
  <dcterms:created xsi:type="dcterms:W3CDTF">2010-10-11T23:03:42Z</dcterms:created>
  <dcterms:modified xsi:type="dcterms:W3CDTF">2010-10-22T05:14:53Z</dcterms:modified>
</cp:coreProperties>
</file>