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B2B07-09F6-4885-A74F-5777E3A12EB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98BB6-C2E7-4B96-B2FF-049725CC1DC1}">
      <dgm:prSet phldrT="[Text]"/>
      <dgm:spPr/>
      <dgm:t>
        <a:bodyPr/>
        <a:lstStyle/>
        <a:p>
          <a:r>
            <a:rPr lang="en-US" dirty="0" smtClean="0"/>
            <a:t>User Controller</a:t>
          </a:r>
          <a:endParaRPr lang="en-US" dirty="0"/>
        </a:p>
      </dgm:t>
    </dgm:pt>
    <dgm:pt modelId="{1490AA48-11AC-40F9-A4A0-0B703FF3BD34}" type="parTrans" cxnId="{AF7A70DA-DF45-469C-A155-A40C71DA4C79}">
      <dgm:prSet/>
      <dgm:spPr/>
      <dgm:t>
        <a:bodyPr/>
        <a:lstStyle/>
        <a:p>
          <a:endParaRPr lang="en-US"/>
        </a:p>
      </dgm:t>
    </dgm:pt>
    <dgm:pt modelId="{EEDA36C8-F5A3-4ABD-89FD-BDF6258EFB9A}" type="sibTrans" cxnId="{AF7A70DA-DF45-469C-A155-A40C71DA4C79}">
      <dgm:prSet/>
      <dgm:spPr/>
      <dgm:t>
        <a:bodyPr/>
        <a:lstStyle/>
        <a:p>
          <a:endParaRPr lang="en-US"/>
        </a:p>
      </dgm:t>
    </dgm:pt>
    <dgm:pt modelId="{1A238BE5-6B17-46E6-AFF6-CE0AFAC8449F}">
      <dgm:prSet phldrT="[Text]"/>
      <dgm:spPr/>
      <dgm:t>
        <a:bodyPr/>
        <a:lstStyle/>
        <a:p>
          <a:r>
            <a:rPr lang="en-US" dirty="0" smtClean="0"/>
            <a:t>Authentication Service</a:t>
          </a:r>
          <a:endParaRPr lang="en-US" dirty="0"/>
        </a:p>
      </dgm:t>
    </dgm:pt>
    <dgm:pt modelId="{33A0948F-531B-497B-891E-D1783274CAC5}" type="parTrans" cxnId="{3F891C78-A139-4811-8C46-7F1E2C97D8AF}">
      <dgm:prSet/>
      <dgm:spPr/>
      <dgm:t>
        <a:bodyPr/>
        <a:lstStyle/>
        <a:p>
          <a:endParaRPr lang="en-US"/>
        </a:p>
      </dgm:t>
    </dgm:pt>
    <dgm:pt modelId="{4F97A36B-B565-4FB3-80B6-557FD8F91FA2}" type="sibTrans" cxnId="{3F891C78-A139-4811-8C46-7F1E2C97D8AF}">
      <dgm:prSet/>
      <dgm:spPr/>
      <dgm:t>
        <a:bodyPr/>
        <a:lstStyle/>
        <a:p>
          <a:endParaRPr lang="en-US"/>
        </a:p>
      </dgm:t>
    </dgm:pt>
    <dgm:pt modelId="{60A4115B-5F62-46D5-86E5-3EFB55F9830A}" type="pres">
      <dgm:prSet presAssocID="{72CB2B07-09F6-4885-A74F-5777E3A12EB2}" presName="Name0" presStyleCnt="0">
        <dgm:presLayoutVars>
          <dgm:chMax val="7"/>
          <dgm:resizeHandles val="exact"/>
        </dgm:presLayoutVars>
      </dgm:prSet>
      <dgm:spPr/>
    </dgm:pt>
    <dgm:pt modelId="{842C0DC4-E1C6-4B7F-9F12-CF3D2E6C9728}" type="pres">
      <dgm:prSet presAssocID="{72CB2B07-09F6-4885-A74F-5777E3A12EB2}" presName="comp1" presStyleCnt="0"/>
      <dgm:spPr/>
    </dgm:pt>
    <dgm:pt modelId="{AE4C8B56-CB47-4A41-A6CD-26D9A2E3C015}" type="pres">
      <dgm:prSet presAssocID="{72CB2B07-09F6-4885-A74F-5777E3A12EB2}" presName="circle1" presStyleLbl="node1" presStyleIdx="0" presStyleCnt="2" custLinFactNeighborX="0"/>
      <dgm:spPr/>
      <dgm:t>
        <a:bodyPr/>
        <a:lstStyle/>
        <a:p>
          <a:endParaRPr lang="en-US"/>
        </a:p>
      </dgm:t>
    </dgm:pt>
    <dgm:pt modelId="{F084D47B-A157-4295-B3C5-7EF2F3164B8D}" type="pres">
      <dgm:prSet presAssocID="{72CB2B07-09F6-4885-A74F-5777E3A12EB2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F3CBD-9C6C-4762-A430-F66882686EF5}" type="pres">
      <dgm:prSet presAssocID="{72CB2B07-09F6-4885-A74F-5777E3A12EB2}" presName="comp2" presStyleCnt="0"/>
      <dgm:spPr/>
    </dgm:pt>
    <dgm:pt modelId="{16F8E567-7CCD-4420-9EB0-F99ADD3D53D2}" type="pres">
      <dgm:prSet presAssocID="{72CB2B07-09F6-4885-A74F-5777E3A12EB2}" presName="circle2" presStyleLbl="node1" presStyleIdx="1" presStyleCnt="2" custScaleX="84849" custScaleY="81818" custLinFactNeighborY="9091"/>
      <dgm:spPr/>
      <dgm:t>
        <a:bodyPr/>
        <a:lstStyle/>
        <a:p>
          <a:endParaRPr lang="en-US"/>
        </a:p>
      </dgm:t>
    </dgm:pt>
    <dgm:pt modelId="{87EFFCC3-932C-4097-8196-9A9EB9A5032A}" type="pres">
      <dgm:prSet presAssocID="{72CB2B07-09F6-4885-A74F-5777E3A12EB2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86FB3-BA8F-404A-80FF-1AB0DF66A30B}" type="presOf" srcId="{1A238BE5-6B17-46E6-AFF6-CE0AFAC8449F}" destId="{16F8E567-7CCD-4420-9EB0-F99ADD3D53D2}" srcOrd="0" destOrd="0" presId="urn:microsoft.com/office/officeart/2005/8/layout/venn2"/>
    <dgm:cxn modelId="{AF7A70DA-DF45-469C-A155-A40C71DA4C79}" srcId="{72CB2B07-09F6-4885-A74F-5777E3A12EB2}" destId="{E8598BB6-C2E7-4B96-B2FF-049725CC1DC1}" srcOrd="0" destOrd="0" parTransId="{1490AA48-11AC-40F9-A4A0-0B703FF3BD34}" sibTransId="{EEDA36C8-F5A3-4ABD-89FD-BDF6258EFB9A}"/>
    <dgm:cxn modelId="{3F891C78-A139-4811-8C46-7F1E2C97D8AF}" srcId="{72CB2B07-09F6-4885-A74F-5777E3A12EB2}" destId="{1A238BE5-6B17-46E6-AFF6-CE0AFAC8449F}" srcOrd="1" destOrd="0" parTransId="{33A0948F-531B-497B-891E-D1783274CAC5}" sibTransId="{4F97A36B-B565-4FB3-80B6-557FD8F91FA2}"/>
    <dgm:cxn modelId="{B0631702-ED09-4B0F-8DC2-184D4FA9CE85}" type="presOf" srcId="{E8598BB6-C2E7-4B96-B2FF-049725CC1DC1}" destId="{F084D47B-A157-4295-B3C5-7EF2F3164B8D}" srcOrd="1" destOrd="0" presId="urn:microsoft.com/office/officeart/2005/8/layout/venn2"/>
    <dgm:cxn modelId="{F9D8E205-29BA-4641-881B-875B7BD976E9}" type="presOf" srcId="{72CB2B07-09F6-4885-A74F-5777E3A12EB2}" destId="{60A4115B-5F62-46D5-86E5-3EFB55F9830A}" srcOrd="0" destOrd="0" presId="urn:microsoft.com/office/officeart/2005/8/layout/venn2"/>
    <dgm:cxn modelId="{B0BB4A1C-1587-4A3C-9520-F71AE881B1FE}" type="presOf" srcId="{E8598BB6-C2E7-4B96-B2FF-049725CC1DC1}" destId="{AE4C8B56-CB47-4A41-A6CD-26D9A2E3C015}" srcOrd="0" destOrd="0" presId="urn:microsoft.com/office/officeart/2005/8/layout/venn2"/>
    <dgm:cxn modelId="{3A7954C2-BE88-41AA-9DD5-33DF8358660A}" type="presOf" srcId="{1A238BE5-6B17-46E6-AFF6-CE0AFAC8449F}" destId="{87EFFCC3-932C-4097-8196-9A9EB9A5032A}" srcOrd="1" destOrd="0" presId="urn:microsoft.com/office/officeart/2005/8/layout/venn2"/>
    <dgm:cxn modelId="{92EC8AE3-12B4-45BC-AEAE-F000B283AED1}" type="presParOf" srcId="{60A4115B-5F62-46D5-86E5-3EFB55F9830A}" destId="{842C0DC4-E1C6-4B7F-9F12-CF3D2E6C9728}" srcOrd="0" destOrd="0" presId="urn:microsoft.com/office/officeart/2005/8/layout/venn2"/>
    <dgm:cxn modelId="{4A26894E-B73E-4F43-8D2E-C9F93F2E8E95}" type="presParOf" srcId="{842C0DC4-E1C6-4B7F-9F12-CF3D2E6C9728}" destId="{AE4C8B56-CB47-4A41-A6CD-26D9A2E3C015}" srcOrd="0" destOrd="0" presId="urn:microsoft.com/office/officeart/2005/8/layout/venn2"/>
    <dgm:cxn modelId="{36845A18-574A-443F-BAA4-472557253667}" type="presParOf" srcId="{842C0DC4-E1C6-4B7F-9F12-CF3D2E6C9728}" destId="{F084D47B-A157-4295-B3C5-7EF2F3164B8D}" srcOrd="1" destOrd="0" presId="urn:microsoft.com/office/officeart/2005/8/layout/venn2"/>
    <dgm:cxn modelId="{04436633-87FA-4742-A73F-6766FBA98B6A}" type="presParOf" srcId="{60A4115B-5F62-46D5-86E5-3EFB55F9830A}" destId="{231F3CBD-9C6C-4762-A430-F66882686EF5}" srcOrd="1" destOrd="0" presId="urn:microsoft.com/office/officeart/2005/8/layout/venn2"/>
    <dgm:cxn modelId="{C5CC838F-4080-4CAC-8D90-820DD52DA8C5}" type="presParOf" srcId="{231F3CBD-9C6C-4762-A430-F66882686EF5}" destId="{16F8E567-7CCD-4420-9EB0-F99ADD3D53D2}" srcOrd="0" destOrd="0" presId="urn:microsoft.com/office/officeart/2005/8/layout/venn2"/>
    <dgm:cxn modelId="{001C060E-11D2-49BF-B4AC-8659F7C72623}" type="presParOf" srcId="{231F3CBD-9C6C-4762-A430-F66882686EF5}" destId="{87EFFCC3-932C-4097-8196-9A9EB9A5032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8417D-44A0-4650-9892-36BE56E8863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92768C-E170-42EA-A2F3-E8F069D2709F}">
      <dgm:prSet phldrT="[Text]"/>
      <dgm:spPr/>
      <dgm:t>
        <a:bodyPr/>
        <a:lstStyle/>
        <a:p>
          <a:r>
            <a:rPr lang="en-US" dirty="0" smtClean="0"/>
            <a:t>User Controller</a:t>
          </a:r>
          <a:endParaRPr lang="en-US" dirty="0"/>
        </a:p>
      </dgm:t>
    </dgm:pt>
    <dgm:pt modelId="{F1378A0A-0A55-4C8B-A20E-1A7EAAA4BF57}" type="parTrans" cxnId="{92C7BF55-BCF7-4206-A49C-1CBFAF4123DF}">
      <dgm:prSet/>
      <dgm:spPr/>
      <dgm:t>
        <a:bodyPr/>
        <a:lstStyle/>
        <a:p>
          <a:endParaRPr lang="en-US"/>
        </a:p>
      </dgm:t>
    </dgm:pt>
    <dgm:pt modelId="{0BA93CFE-DC6B-4B50-BE54-76F3B2F0D5F8}" type="sibTrans" cxnId="{92C7BF55-BCF7-4206-A49C-1CBFAF4123DF}">
      <dgm:prSet/>
      <dgm:spPr/>
      <dgm:t>
        <a:bodyPr/>
        <a:lstStyle/>
        <a:p>
          <a:endParaRPr lang="en-US"/>
        </a:p>
      </dgm:t>
    </dgm:pt>
    <dgm:pt modelId="{76F2EC84-62A4-4EE4-AD0B-44775D3764C1}">
      <dgm:prSet phldrT="[Text]"/>
      <dgm:spPr/>
      <dgm:t>
        <a:bodyPr/>
        <a:lstStyle/>
        <a:p>
          <a:r>
            <a:rPr lang="en-US" dirty="0" smtClean="0"/>
            <a:t>Authentication Service</a:t>
          </a:r>
          <a:endParaRPr lang="en-US" dirty="0"/>
        </a:p>
      </dgm:t>
    </dgm:pt>
    <dgm:pt modelId="{6E9F9E15-6CAC-4631-8C15-3B476C138C60}" type="parTrans" cxnId="{2D9B197D-3AD1-4B19-B9AA-3C8A2560E2B6}">
      <dgm:prSet/>
      <dgm:spPr/>
      <dgm:t>
        <a:bodyPr/>
        <a:lstStyle/>
        <a:p>
          <a:endParaRPr lang="en-US"/>
        </a:p>
      </dgm:t>
    </dgm:pt>
    <dgm:pt modelId="{7C1D05CD-E5FA-4228-A320-1E32B9D9B749}" type="sibTrans" cxnId="{2D9B197D-3AD1-4B19-B9AA-3C8A2560E2B6}">
      <dgm:prSet/>
      <dgm:spPr/>
      <dgm:t>
        <a:bodyPr/>
        <a:lstStyle/>
        <a:p>
          <a:endParaRPr lang="en-US"/>
        </a:p>
      </dgm:t>
    </dgm:pt>
    <dgm:pt modelId="{FEFAA8F8-B23A-414B-8275-80629D5A6EBA}" type="pres">
      <dgm:prSet presAssocID="{2C08417D-44A0-4650-9892-36BE56E8863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1D65F88-4E41-4878-BEFD-3299DA59D36A}" type="pres">
      <dgm:prSet presAssocID="{1A92768C-E170-42EA-A2F3-E8F069D2709F}" presName="centerShape" presStyleLbl="node0" presStyleIdx="0" presStyleCnt="1" custScaleX="91964" custScaleY="84643" custLinFactNeighborX="-1608" custLinFactNeighborY="-46532"/>
      <dgm:spPr/>
    </dgm:pt>
    <dgm:pt modelId="{5893B6E6-AE37-4B7F-8469-4B19B5FADCCA}" type="pres">
      <dgm:prSet presAssocID="{6E9F9E15-6CAC-4631-8C15-3B476C138C60}" presName="parTrans" presStyleLbl="bgSibTrans2D1" presStyleIdx="0" presStyleCnt="1" custLinFactNeighborY="-11759" custRadScaleRad="211664" custRadScaleInc="-2147483648"/>
      <dgm:spPr/>
    </dgm:pt>
    <dgm:pt modelId="{8B852E1A-6E86-4FBC-848F-5DC4AA853082}" type="pres">
      <dgm:prSet presAssocID="{76F2EC84-62A4-4EE4-AD0B-44775D3764C1}" presName="node" presStyleLbl="node1" presStyleIdx="0" presStyleCnt="1" custRadScaleRad="5679" custRadScaleInc="-88143">
        <dgm:presLayoutVars>
          <dgm:bulletEnabled val="1"/>
        </dgm:presLayoutVars>
      </dgm:prSet>
      <dgm:spPr/>
    </dgm:pt>
  </dgm:ptLst>
  <dgm:cxnLst>
    <dgm:cxn modelId="{543C8FEF-5FD2-49DA-8938-440B126DEC8C}" type="presOf" srcId="{2C08417D-44A0-4650-9892-36BE56E88638}" destId="{FEFAA8F8-B23A-414B-8275-80629D5A6EBA}" srcOrd="0" destOrd="0" presId="urn:microsoft.com/office/officeart/2005/8/layout/radial4"/>
    <dgm:cxn modelId="{2D9B197D-3AD1-4B19-B9AA-3C8A2560E2B6}" srcId="{1A92768C-E170-42EA-A2F3-E8F069D2709F}" destId="{76F2EC84-62A4-4EE4-AD0B-44775D3764C1}" srcOrd="0" destOrd="0" parTransId="{6E9F9E15-6CAC-4631-8C15-3B476C138C60}" sibTransId="{7C1D05CD-E5FA-4228-A320-1E32B9D9B749}"/>
    <dgm:cxn modelId="{BB916AEA-DDC4-49DA-94B0-B4301BE80863}" type="presOf" srcId="{6E9F9E15-6CAC-4631-8C15-3B476C138C60}" destId="{5893B6E6-AE37-4B7F-8469-4B19B5FADCCA}" srcOrd="0" destOrd="0" presId="urn:microsoft.com/office/officeart/2005/8/layout/radial4"/>
    <dgm:cxn modelId="{990FDF30-D524-47EA-B7B3-B18BE99A24F1}" type="presOf" srcId="{76F2EC84-62A4-4EE4-AD0B-44775D3764C1}" destId="{8B852E1A-6E86-4FBC-848F-5DC4AA853082}" srcOrd="0" destOrd="0" presId="urn:microsoft.com/office/officeart/2005/8/layout/radial4"/>
    <dgm:cxn modelId="{92C7BF55-BCF7-4206-A49C-1CBFAF4123DF}" srcId="{2C08417D-44A0-4650-9892-36BE56E88638}" destId="{1A92768C-E170-42EA-A2F3-E8F069D2709F}" srcOrd="0" destOrd="0" parTransId="{F1378A0A-0A55-4C8B-A20E-1A7EAAA4BF57}" sibTransId="{0BA93CFE-DC6B-4B50-BE54-76F3B2F0D5F8}"/>
    <dgm:cxn modelId="{DECFB35B-8D91-480F-85E8-CDBB5757F493}" type="presOf" srcId="{1A92768C-E170-42EA-A2F3-E8F069D2709F}" destId="{A1D65F88-4E41-4878-BEFD-3299DA59D36A}" srcOrd="0" destOrd="0" presId="urn:microsoft.com/office/officeart/2005/8/layout/radial4"/>
    <dgm:cxn modelId="{7B8ACA0A-ABA8-4A42-AD89-17928CD7E80F}" type="presParOf" srcId="{FEFAA8F8-B23A-414B-8275-80629D5A6EBA}" destId="{A1D65F88-4E41-4878-BEFD-3299DA59D36A}" srcOrd="0" destOrd="0" presId="urn:microsoft.com/office/officeart/2005/8/layout/radial4"/>
    <dgm:cxn modelId="{90DE13C5-00C2-4D5A-9C47-C99038A963C6}" type="presParOf" srcId="{FEFAA8F8-B23A-414B-8275-80629D5A6EBA}" destId="{5893B6E6-AE37-4B7F-8469-4B19B5FADCCA}" srcOrd="1" destOrd="0" presId="urn:microsoft.com/office/officeart/2005/8/layout/radial4"/>
    <dgm:cxn modelId="{FE192BB9-47E0-4544-B8A6-EC97D00DAF73}" type="presParOf" srcId="{FEFAA8F8-B23A-414B-8275-80629D5A6EBA}" destId="{8B852E1A-6E86-4FBC-848F-5DC4AA85308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4C8B56-CB47-4A41-A6CD-26D9A2E3C015}">
      <dsp:nvSpPr>
        <dsp:cNvPr id="0" name=""/>
        <dsp:cNvSpPr/>
      </dsp:nvSpPr>
      <dsp:spPr>
        <a:xfrm>
          <a:off x="152399" y="0"/>
          <a:ext cx="3352800" cy="3352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Controller</a:t>
          </a:r>
          <a:endParaRPr lang="en-US" sz="1600" kern="1200" dirty="0"/>
        </a:p>
      </dsp:txBody>
      <dsp:txXfrm>
        <a:off x="948689" y="251460"/>
        <a:ext cx="1760220" cy="569976"/>
      </dsp:txXfrm>
    </dsp:sp>
    <dsp:sp modelId="{16F8E567-7CCD-4420-9EB0-F99ADD3D53D2}">
      <dsp:nvSpPr>
        <dsp:cNvPr id="0" name=""/>
        <dsp:cNvSpPr/>
      </dsp:nvSpPr>
      <dsp:spPr>
        <a:xfrm>
          <a:off x="761993" y="1295404"/>
          <a:ext cx="2133612" cy="2057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Authentication Service</a:t>
          </a:r>
          <a:endParaRPr lang="en-US" sz="1600" kern="1200" dirty="0"/>
        </a:p>
      </dsp:txBody>
      <dsp:txXfrm>
        <a:off x="1074453" y="1809753"/>
        <a:ext cx="1508692" cy="10286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D65F88-4E41-4878-BEFD-3299DA59D36A}">
      <dsp:nvSpPr>
        <dsp:cNvPr id="0" name=""/>
        <dsp:cNvSpPr/>
      </dsp:nvSpPr>
      <dsp:spPr>
        <a:xfrm>
          <a:off x="917927" y="152401"/>
          <a:ext cx="1825275" cy="1679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Controller</a:t>
          </a:r>
          <a:endParaRPr lang="en-US" sz="2400" kern="1200" dirty="0"/>
        </a:p>
      </dsp:txBody>
      <dsp:txXfrm>
        <a:off x="917927" y="152401"/>
        <a:ext cx="1825275" cy="1679970"/>
      </dsp:txXfrm>
    </dsp:sp>
    <dsp:sp modelId="{5893B6E6-AE37-4B7F-8469-4B19B5FADCCA}">
      <dsp:nvSpPr>
        <dsp:cNvPr id="0" name=""/>
        <dsp:cNvSpPr/>
      </dsp:nvSpPr>
      <dsp:spPr>
        <a:xfrm rot="5359835">
          <a:off x="1170448" y="2240721"/>
          <a:ext cx="1357567" cy="56565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52E1A-6E86-4FBC-848F-5DC4AA853082}">
      <dsp:nvSpPr>
        <dsp:cNvPr id="0" name=""/>
        <dsp:cNvSpPr/>
      </dsp:nvSpPr>
      <dsp:spPr>
        <a:xfrm>
          <a:off x="914395" y="2514591"/>
          <a:ext cx="1885533" cy="1508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Authentication Service</a:t>
          </a:r>
          <a:endParaRPr lang="en-US" sz="2200" kern="1200" dirty="0"/>
        </a:p>
      </dsp:txBody>
      <dsp:txXfrm>
        <a:off x="914395" y="2514591"/>
        <a:ext cx="1885533" cy="150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14571-6E45-479D-8EAF-A36FF0C632A1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BEF9-3A23-41F8-9F5D-74A702B29D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ABEF9-3A23-41F8-9F5D-74A702B29DE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3A9975F-C47A-452A-85E0-869F4D5D71B0}" type="datetimeFigureOut">
              <a:rPr lang="en-US" smtClean="0"/>
              <a:t>10/11/2010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C4E57B-EE81-4B19-BE1B-C5DF58584E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hambers.lostechie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to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Chambers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Picture 3" descr="happy_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5334000"/>
            <a:ext cx="396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Impact" pitchFamily="34" charset="0"/>
              </a:rPr>
              <a:t>WELCOME!</a:t>
            </a:r>
            <a:endParaRPr lang="en-US" sz="72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533400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9345" y="152400"/>
            <a:ext cx="6140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Inversion of What?!?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1676400"/>
          <a:ext cx="3657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410200" y="1371600"/>
          <a:ext cx="381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3048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Provided to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epends 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9144000" cy="569366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55741">
            <a:off x="6385222" y="2553792"/>
            <a:ext cx="457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399" y="1991380"/>
            <a:ext cx="2524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Service Locator</a:t>
            </a:r>
            <a:endParaRPr lang="en-US" sz="2800" b="1" dirty="0"/>
          </a:p>
        </p:txBody>
      </p:sp>
      <p:sp>
        <p:nvSpPr>
          <p:cNvPr id="9" name="Down Arrow 8"/>
          <p:cNvSpPr/>
          <p:nvPr/>
        </p:nvSpPr>
        <p:spPr>
          <a:xfrm rot="7391492">
            <a:off x="5153750" y="5014783"/>
            <a:ext cx="457200" cy="909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5791200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Dependency Injection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609600"/>
            <a:ext cx="311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Inversion of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67-Mustang-Fastback-Gone-in-60-Seconds-Eleanor-Nitrous-Go-Baby-Go-Button-1280x9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275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Let’s Go!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0" y="1320800"/>
            <a:ext cx="5080000" cy="50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228600"/>
            <a:ext cx="5789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DANGER!!! DANGER!!!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Links/info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41763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schambers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221</TotalTime>
  <Words>49</Words>
  <Application>Microsoft Office PowerPoint</Application>
  <PresentationFormat>On-screen Show (4:3)</PresentationFormat>
  <Paragraphs>21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Refactoring to ioc</vt:lpstr>
      <vt:lpstr>Welcome!</vt:lpstr>
      <vt:lpstr>Slide 3</vt:lpstr>
      <vt:lpstr>Slide 4</vt:lpstr>
      <vt:lpstr>Slide 5</vt:lpstr>
      <vt:lpstr>Slide 6</vt:lpstr>
      <vt:lpstr>Slide 7</vt:lpstr>
      <vt:lpstr>Links/info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schambers</dc:creator>
  <cp:lastModifiedBy>schambers</cp:lastModifiedBy>
  <cp:revision>18</cp:revision>
  <dcterms:created xsi:type="dcterms:W3CDTF">2010-10-11T23:03:42Z</dcterms:created>
  <dcterms:modified xsi:type="dcterms:W3CDTF">2010-10-12T02:45:06Z</dcterms:modified>
</cp:coreProperties>
</file>