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3" r:id="rId4"/>
    <p:sldId id="268" r:id="rId5"/>
    <p:sldId id="267" r:id="rId6"/>
    <p:sldId id="269" r:id="rId7"/>
    <p:sldId id="270" r:id="rId8"/>
    <p:sldId id="27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547" autoAdjust="0"/>
  </p:normalViewPr>
  <p:slideViewPr>
    <p:cSldViewPr>
      <p:cViewPr varScale="1">
        <p:scale>
          <a:sx n="76" d="100"/>
          <a:sy n="76" d="100"/>
        </p:scale>
        <p:origin x="-1142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1F2212-E435-4125-912D-8B9B9F0C4AD5}" type="doc">
      <dgm:prSet loTypeId="urn:microsoft.com/office/officeart/2005/8/layout/radial1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808D8C-8F81-4050-AB49-E9E33F48F24C}">
      <dgm:prSet phldrT="[Text]"/>
      <dgm:spPr/>
      <dgm:t>
        <a:bodyPr/>
        <a:lstStyle/>
        <a:p>
          <a:r>
            <a:rPr lang="en-US" smtClean="0"/>
            <a:t>Agile</a:t>
          </a:r>
          <a:endParaRPr lang="en-US" dirty="0"/>
        </a:p>
      </dgm:t>
    </dgm:pt>
    <dgm:pt modelId="{EE0C9242-C317-47A0-A8E7-BE586EF5C250}" type="parTrans" cxnId="{4E117E31-3A66-4334-A848-547F9F504786}">
      <dgm:prSet/>
      <dgm:spPr/>
      <dgm:t>
        <a:bodyPr/>
        <a:lstStyle/>
        <a:p>
          <a:endParaRPr lang="en-US"/>
        </a:p>
      </dgm:t>
    </dgm:pt>
    <dgm:pt modelId="{68D211F7-9506-4C2C-A68E-AFED2FD1C2D5}" type="sibTrans" cxnId="{4E117E31-3A66-4334-A848-547F9F504786}">
      <dgm:prSet/>
      <dgm:spPr/>
      <dgm:t>
        <a:bodyPr/>
        <a:lstStyle/>
        <a:p>
          <a:endParaRPr lang="en-US"/>
        </a:p>
      </dgm:t>
    </dgm:pt>
    <dgm:pt modelId="{BB10FA26-265A-4DE2-92AB-F16225D4412E}">
      <dgm:prSet phldrT="[Text]"/>
      <dgm:spPr/>
      <dgm:t>
        <a:bodyPr/>
        <a:lstStyle/>
        <a:p>
          <a:r>
            <a:rPr lang="en-US" dirty="0" smtClean="0"/>
            <a:t>Common Language</a:t>
          </a:r>
          <a:endParaRPr lang="en-US" dirty="0"/>
        </a:p>
      </dgm:t>
    </dgm:pt>
    <dgm:pt modelId="{1290BB56-AD8D-44A8-AF01-1DF39169FA1E}" type="parTrans" cxnId="{80BEF8FB-6D84-4FC7-A82A-3478F3174229}">
      <dgm:prSet/>
      <dgm:spPr/>
      <dgm:t>
        <a:bodyPr/>
        <a:lstStyle/>
        <a:p>
          <a:endParaRPr lang="en-US"/>
        </a:p>
      </dgm:t>
    </dgm:pt>
    <dgm:pt modelId="{0874F1B3-02C8-4F93-9EB5-D04F6473D0EA}" type="sibTrans" cxnId="{80BEF8FB-6D84-4FC7-A82A-3478F3174229}">
      <dgm:prSet/>
      <dgm:spPr/>
      <dgm:t>
        <a:bodyPr/>
        <a:lstStyle/>
        <a:p>
          <a:endParaRPr lang="en-US"/>
        </a:p>
      </dgm:t>
    </dgm:pt>
    <dgm:pt modelId="{D401431F-476A-4CA0-93AB-3BF42C3A03BF}">
      <dgm:prSet phldrT="[Text]"/>
      <dgm:spPr/>
      <dgm:t>
        <a:bodyPr/>
        <a:lstStyle/>
        <a:p>
          <a:r>
            <a:rPr lang="en-US" dirty="0" smtClean="0"/>
            <a:t>Refactoring</a:t>
          </a:r>
          <a:endParaRPr lang="en-US" dirty="0"/>
        </a:p>
      </dgm:t>
    </dgm:pt>
    <dgm:pt modelId="{2BD3E955-CC3B-4E65-9391-A4775F733ECD}" type="parTrans" cxnId="{C6A90EBD-14FF-47E4-BFFA-A119C2D1BFC3}">
      <dgm:prSet/>
      <dgm:spPr/>
      <dgm:t>
        <a:bodyPr/>
        <a:lstStyle/>
        <a:p>
          <a:endParaRPr lang="en-US"/>
        </a:p>
      </dgm:t>
    </dgm:pt>
    <dgm:pt modelId="{A00014A5-79E3-4DF8-ACE1-198E0029886A}" type="sibTrans" cxnId="{C6A90EBD-14FF-47E4-BFFA-A119C2D1BFC3}">
      <dgm:prSet/>
      <dgm:spPr/>
      <dgm:t>
        <a:bodyPr/>
        <a:lstStyle/>
        <a:p>
          <a:endParaRPr lang="en-US"/>
        </a:p>
      </dgm:t>
    </dgm:pt>
    <dgm:pt modelId="{3CD8FBFC-EBC1-4788-AE84-EB61C2A1FD7B}">
      <dgm:prSet phldrT="[Text]"/>
      <dgm:spPr/>
      <dgm:t>
        <a:bodyPr/>
        <a:lstStyle/>
        <a:p>
          <a:r>
            <a:rPr lang="en-US" dirty="0" smtClean="0"/>
            <a:t>Pairing</a:t>
          </a:r>
          <a:endParaRPr lang="en-US" dirty="0"/>
        </a:p>
      </dgm:t>
    </dgm:pt>
    <dgm:pt modelId="{0893AF2A-851E-4874-96EE-BC2A424EF464}" type="parTrans" cxnId="{FC1B4F86-143A-41B4-B4DC-3A4E45E91633}">
      <dgm:prSet/>
      <dgm:spPr/>
      <dgm:t>
        <a:bodyPr/>
        <a:lstStyle/>
        <a:p>
          <a:endParaRPr lang="en-US"/>
        </a:p>
      </dgm:t>
    </dgm:pt>
    <dgm:pt modelId="{89EC81FF-FECE-4AAA-BA9F-F4A676621396}" type="sibTrans" cxnId="{FC1B4F86-143A-41B4-B4DC-3A4E45E91633}">
      <dgm:prSet/>
      <dgm:spPr/>
      <dgm:t>
        <a:bodyPr/>
        <a:lstStyle/>
        <a:p>
          <a:endParaRPr lang="en-US"/>
        </a:p>
      </dgm:t>
    </dgm:pt>
    <dgm:pt modelId="{BCE1C6E7-DFD2-4E8B-B50C-D81AE82368FC}">
      <dgm:prSet phldrT="[Text]"/>
      <dgm:spPr/>
      <dgm:t>
        <a:bodyPr/>
        <a:lstStyle/>
        <a:p>
          <a:r>
            <a:rPr lang="en-US" dirty="0" smtClean="0"/>
            <a:t>TDD/BDD</a:t>
          </a:r>
          <a:endParaRPr lang="en-US" dirty="0"/>
        </a:p>
      </dgm:t>
    </dgm:pt>
    <dgm:pt modelId="{27A72126-10E1-418E-8E8C-DFCFDD92C3A3}" type="parTrans" cxnId="{220CB1D3-EC69-488C-A0F8-06CCD365CE8C}">
      <dgm:prSet/>
      <dgm:spPr/>
      <dgm:t>
        <a:bodyPr/>
        <a:lstStyle/>
        <a:p>
          <a:endParaRPr lang="en-US"/>
        </a:p>
      </dgm:t>
    </dgm:pt>
    <dgm:pt modelId="{F60558FD-18E7-458E-8888-FDD8FEE29021}" type="sibTrans" cxnId="{220CB1D3-EC69-488C-A0F8-06CCD365CE8C}">
      <dgm:prSet/>
      <dgm:spPr/>
      <dgm:t>
        <a:bodyPr/>
        <a:lstStyle/>
        <a:p>
          <a:endParaRPr lang="en-US"/>
        </a:p>
      </dgm:t>
    </dgm:pt>
    <dgm:pt modelId="{7096BAD2-739B-4706-B81C-E5A4F20C958F}" type="pres">
      <dgm:prSet presAssocID="{891F2212-E435-4125-912D-8B9B9F0C4AD5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E31840E-C97B-42A1-AB85-D6ABDA076DDD}" type="pres">
      <dgm:prSet presAssocID="{32808D8C-8F81-4050-AB49-E9E33F48F24C}" presName="centerShape" presStyleLbl="node0" presStyleIdx="0" presStyleCnt="1"/>
      <dgm:spPr/>
    </dgm:pt>
    <dgm:pt modelId="{1A6F4086-0722-4799-914E-21F49CF79C35}" type="pres">
      <dgm:prSet presAssocID="{1290BB56-AD8D-44A8-AF01-1DF39169FA1E}" presName="Name9" presStyleLbl="parChTrans1D2" presStyleIdx="0" presStyleCnt="4"/>
      <dgm:spPr/>
    </dgm:pt>
    <dgm:pt modelId="{B11F28A8-FCF3-4AFA-AA93-FDAE7CC42B95}" type="pres">
      <dgm:prSet presAssocID="{1290BB56-AD8D-44A8-AF01-1DF39169FA1E}" presName="connTx" presStyleLbl="parChTrans1D2" presStyleIdx="0" presStyleCnt="4"/>
      <dgm:spPr/>
    </dgm:pt>
    <dgm:pt modelId="{4680DD82-8218-4AE8-936F-0B118784B2BF}" type="pres">
      <dgm:prSet presAssocID="{BB10FA26-265A-4DE2-92AB-F16225D4412E}" presName="node" presStyleLbl="node1" presStyleIdx="0" presStyleCnt="4">
        <dgm:presLayoutVars>
          <dgm:bulletEnabled val="1"/>
        </dgm:presLayoutVars>
      </dgm:prSet>
      <dgm:spPr/>
    </dgm:pt>
    <dgm:pt modelId="{33BC7212-657C-467F-A281-FA0FCD3CC67F}" type="pres">
      <dgm:prSet presAssocID="{2BD3E955-CC3B-4E65-9391-A4775F733ECD}" presName="Name9" presStyleLbl="parChTrans1D2" presStyleIdx="1" presStyleCnt="4"/>
      <dgm:spPr/>
    </dgm:pt>
    <dgm:pt modelId="{0D2F706F-7817-4E7E-896B-B97B9550905F}" type="pres">
      <dgm:prSet presAssocID="{2BD3E955-CC3B-4E65-9391-A4775F733ECD}" presName="connTx" presStyleLbl="parChTrans1D2" presStyleIdx="1" presStyleCnt="4"/>
      <dgm:spPr/>
    </dgm:pt>
    <dgm:pt modelId="{311C8A37-8073-4873-A29C-C05C780798E5}" type="pres">
      <dgm:prSet presAssocID="{D401431F-476A-4CA0-93AB-3BF42C3A03BF}" presName="node" presStyleLbl="node1" presStyleIdx="1" presStyleCnt="4">
        <dgm:presLayoutVars>
          <dgm:bulletEnabled val="1"/>
        </dgm:presLayoutVars>
      </dgm:prSet>
      <dgm:spPr/>
    </dgm:pt>
    <dgm:pt modelId="{35605BB8-6756-47AF-9BD6-1387D759E2ED}" type="pres">
      <dgm:prSet presAssocID="{0893AF2A-851E-4874-96EE-BC2A424EF464}" presName="Name9" presStyleLbl="parChTrans1D2" presStyleIdx="2" presStyleCnt="4"/>
      <dgm:spPr/>
    </dgm:pt>
    <dgm:pt modelId="{AC01CA48-6AD3-49EA-B8BF-FF90C52BC75A}" type="pres">
      <dgm:prSet presAssocID="{0893AF2A-851E-4874-96EE-BC2A424EF464}" presName="connTx" presStyleLbl="parChTrans1D2" presStyleIdx="2" presStyleCnt="4"/>
      <dgm:spPr/>
    </dgm:pt>
    <dgm:pt modelId="{6AB30D6C-3E38-432D-89A8-F166BDEA8BDA}" type="pres">
      <dgm:prSet presAssocID="{3CD8FBFC-EBC1-4788-AE84-EB61C2A1FD7B}" presName="node" presStyleLbl="node1" presStyleIdx="2" presStyleCnt="4">
        <dgm:presLayoutVars>
          <dgm:bulletEnabled val="1"/>
        </dgm:presLayoutVars>
      </dgm:prSet>
      <dgm:spPr/>
    </dgm:pt>
    <dgm:pt modelId="{3E6E8334-949A-424B-AB66-FB3C0B5F1690}" type="pres">
      <dgm:prSet presAssocID="{27A72126-10E1-418E-8E8C-DFCFDD92C3A3}" presName="Name9" presStyleLbl="parChTrans1D2" presStyleIdx="3" presStyleCnt="4"/>
      <dgm:spPr/>
    </dgm:pt>
    <dgm:pt modelId="{EE7AFB8A-AC7B-4591-8FB1-87F35E5BF25E}" type="pres">
      <dgm:prSet presAssocID="{27A72126-10E1-418E-8E8C-DFCFDD92C3A3}" presName="connTx" presStyleLbl="parChTrans1D2" presStyleIdx="3" presStyleCnt="4"/>
      <dgm:spPr/>
    </dgm:pt>
    <dgm:pt modelId="{3804797F-9A8B-495D-B6BC-8D14959040DB}" type="pres">
      <dgm:prSet presAssocID="{BCE1C6E7-DFD2-4E8B-B50C-D81AE82368FC}" presName="node" presStyleLbl="node1" presStyleIdx="3" presStyleCnt="4">
        <dgm:presLayoutVars>
          <dgm:bulletEnabled val="1"/>
        </dgm:presLayoutVars>
      </dgm:prSet>
      <dgm:spPr/>
    </dgm:pt>
  </dgm:ptLst>
  <dgm:cxnLst>
    <dgm:cxn modelId="{DA3EB195-CAB8-41AE-8D88-BA4BE13D46A2}" type="presOf" srcId="{0893AF2A-851E-4874-96EE-BC2A424EF464}" destId="{AC01CA48-6AD3-49EA-B8BF-FF90C52BC75A}" srcOrd="1" destOrd="0" presId="urn:microsoft.com/office/officeart/2005/8/layout/radial1"/>
    <dgm:cxn modelId="{2EEE5DF8-1469-46D6-BA6B-987479780EB2}" type="presOf" srcId="{BB10FA26-265A-4DE2-92AB-F16225D4412E}" destId="{4680DD82-8218-4AE8-936F-0B118784B2BF}" srcOrd="0" destOrd="0" presId="urn:microsoft.com/office/officeart/2005/8/layout/radial1"/>
    <dgm:cxn modelId="{56129137-0A2B-44EE-9600-EFD5C0DE9F2B}" type="presOf" srcId="{3CD8FBFC-EBC1-4788-AE84-EB61C2A1FD7B}" destId="{6AB30D6C-3E38-432D-89A8-F166BDEA8BDA}" srcOrd="0" destOrd="0" presId="urn:microsoft.com/office/officeart/2005/8/layout/radial1"/>
    <dgm:cxn modelId="{5FC2273D-9D38-41BE-96C4-3F7478FBB911}" type="presOf" srcId="{D401431F-476A-4CA0-93AB-3BF42C3A03BF}" destId="{311C8A37-8073-4873-A29C-C05C780798E5}" srcOrd="0" destOrd="0" presId="urn:microsoft.com/office/officeart/2005/8/layout/radial1"/>
    <dgm:cxn modelId="{37ABDE19-5A3D-45E9-8DF4-456AD0709CBE}" type="presOf" srcId="{1290BB56-AD8D-44A8-AF01-1DF39169FA1E}" destId="{B11F28A8-FCF3-4AFA-AA93-FDAE7CC42B95}" srcOrd="1" destOrd="0" presId="urn:microsoft.com/office/officeart/2005/8/layout/radial1"/>
    <dgm:cxn modelId="{4985B62B-9B4E-4E43-81F7-1C764EF6CFD2}" type="presOf" srcId="{1290BB56-AD8D-44A8-AF01-1DF39169FA1E}" destId="{1A6F4086-0722-4799-914E-21F49CF79C35}" srcOrd="0" destOrd="0" presId="urn:microsoft.com/office/officeart/2005/8/layout/radial1"/>
    <dgm:cxn modelId="{693403A0-942D-4A2E-BA58-09EAE924E566}" type="presOf" srcId="{27A72126-10E1-418E-8E8C-DFCFDD92C3A3}" destId="{EE7AFB8A-AC7B-4591-8FB1-87F35E5BF25E}" srcOrd="1" destOrd="0" presId="urn:microsoft.com/office/officeart/2005/8/layout/radial1"/>
    <dgm:cxn modelId="{AF4846B8-D41F-46D9-8A7C-A91FC551294D}" type="presOf" srcId="{32808D8C-8F81-4050-AB49-E9E33F48F24C}" destId="{FE31840E-C97B-42A1-AB85-D6ABDA076DDD}" srcOrd="0" destOrd="0" presId="urn:microsoft.com/office/officeart/2005/8/layout/radial1"/>
    <dgm:cxn modelId="{C6A90EBD-14FF-47E4-BFFA-A119C2D1BFC3}" srcId="{32808D8C-8F81-4050-AB49-E9E33F48F24C}" destId="{D401431F-476A-4CA0-93AB-3BF42C3A03BF}" srcOrd="1" destOrd="0" parTransId="{2BD3E955-CC3B-4E65-9391-A4775F733ECD}" sibTransId="{A00014A5-79E3-4DF8-ACE1-198E0029886A}"/>
    <dgm:cxn modelId="{91F8DB95-2E5B-413B-ACCA-1F80C9CDDB76}" type="presOf" srcId="{2BD3E955-CC3B-4E65-9391-A4775F733ECD}" destId="{33BC7212-657C-467F-A281-FA0FCD3CC67F}" srcOrd="0" destOrd="0" presId="urn:microsoft.com/office/officeart/2005/8/layout/radial1"/>
    <dgm:cxn modelId="{5C4A78C7-A816-4E6C-B7E0-104F9943DD04}" type="presOf" srcId="{2BD3E955-CC3B-4E65-9391-A4775F733ECD}" destId="{0D2F706F-7817-4E7E-896B-B97B9550905F}" srcOrd="1" destOrd="0" presId="urn:microsoft.com/office/officeart/2005/8/layout/radial1"/>
    <dgm:cxn modelId="{D2BB409F-410A-4AE5-A4B2-747C766E589C}" type="presOf" srcId="{27A72126-10E1-418E-8E8C-DFCFDD92C3A3}" destId="{3E6E8334-949A-424B-AB66-FB3C0B5F1690}" srcOrd="0" destOrd="0" presId="urn:microsoft.com/office/officeart/2005/8/layout/radial1"/>
    <dgm:cxn modelId="{36B70E49-5E8B-4F6E-AD69-2FE2E4EBC4CF}" type="presOf" srcId="{891F2212-E435-4125-912D-8B9B9F0C4AD5}" destId="{7096BAD2-739B-4706-B81C-E5A4F20C958F}" srcOrd="0" destOrd="0" presId="urn:microsoft.com/office/officeart/2005/8/layout/radial1"/>
    <dgm:cxn modelId="{C0DA45AB-7815-4D88-B17C-8C87A6B2E19F}" type="presOf" srcId="{BCE1C6E7-DFD2-4E8B-B50C-D81AE82368FC}" destId="{3804797F-9A8B-495D-B6BC-8D14959040DB}" srcOrd="0" destOrd="0" presId="urn:microsoft.com/office/officeart/2005/8/layout/radial1"/>
    <dgm:cxn modelId="{FC1B4F86-143A-41B4-B4DC-3A4E45E91633}" srcId="{32808D8C-8F81-4050-AB49-E9E33F48F24C}" destId="{3CD8FBFC-EBC1-4788-AE84-EB61C2A1FD7B}" srcOrd="2" destOrd="0" parTransId="{0893AF2A-851E-4874-96EE-BC2A424EF464}" sibTransId="{89EC81FF-FECE-4AAA-BA9F-F4A676621396}"/>
    <dgm:cxn modelId="{BDF9F0AA-2F60-4635-ABCA-7A67FC367257}" type="presOf" srcId="{0893AF2A-851E-4874-96EE-BC2A424EF464}" destId="{35605BB8-6756-47AF-9BD6-1387D759E2ED}" srcOrd="0" destOrd="0" presId="urn:microsoft.com/office/officeart/2005/8/layout/radial1"/>
    <dgm:cxn modelId="{4E117E31-3A66-4334-A848-547F9F504786}" srcId="{891F2212-E435-4125-912D-8B9B9F0C4AD5}" destId="{32808D8C-8F81-4050-AB49-E9E33F48F24C}" srcOrd="0" destOrd="0" parTransId="{EE0C9242-C317-47A0-A8E7-BE586EF5C250}" sibTransId="{68D211F7-9506-4C2C-A68E-AFED2FD1C2D5}"/>
    <dgm:cxn modelId="{220CB1D3-EC69-488C-A0F8-06CCD365CE8C}" srcId="{32808D8C-8F81-4050-AB49-E9E33F48F24C}" destId="{BCE1C6E7-DFD2-4E8B-B50C-D81AE82368FC}" srcOrd="3" destOrd="0" parTransId="{27A72126-10E1-418E-8E8C-DFCFDD92C3A3}" sibTransId="{F60558FD-18E7-458E-8888-FDD8FEE29021}"/>
    <dgm:cxn modelId="{80BEF8FB-6D84-4FC7-A82A-3478F3174229}" srcId="{32808D8C-8F81-4050-AB49-E9E33F48F24C}" destId="{BB10FA26-265A-4DE2-92AB-F16225D4412E}" srcOrd="0" destOrd="0" parTransId="{1290BB56-AD8D-44A8-AF01-1DF39169FA1E}" sibTransId="{0874F1B3-02C8-4F93-9EB5-D04F6473D0EA}"/>
    <dgm:cxn modelId="{A54517AD-27E0-4335-B56A-1876A88E90AB}" type="presParOf" srcId="{7096BAD2-739B-4706-B81C-E5A4F20C958F}" destId="{FE31840E-C97B-42A1-AB85-D6ABDA076DDD}" srcOrd="0" destOrd="0" presId="urn:microsoft.com/office/officeart/2005/8/layout/radial1"/>
    <dgm:cxn modelId="{D9289827-28F0-4213-B0A9-DFA6D6C33F80}" type="presParOf" srcId="{7096BAD2-739B-4706-B81C-E5A4F20C958F}" destId="{1A6F4086-0722-4799-914E-21F49CF79C35}" srcOrd="1" destOrd="0" presId="urn:microsoft.com/office/officeart/2005/8/layout/radial1"/>
    <dgm:cxn modelId="{19727E63-9588-4448-B26B-E8B2E38BE480}" type="presParOf" srcId="{1A6F4086-0722-4799-914E-21F49CF79C35}" destId="{B11F28A8-FCF3-4AFA-AA93-FDAE7CC42B95}" srcOrd="0" destOrd="0" presId="urn:microsoft.com/office/officeart/2005/8/layout/radial1"/>
    <dgm:cxn modelId="{DCE69AFF-A551-4330-9D23-1313E3A1FF9E}" type="presParOf" srcId="{7096BAD2-739B-4706-B81C-E5A4F20C958F}" destId="{4680DD82-8218-4AE8-936F-0B118784B2BF}" srcOrd="2" destOrd="0" presId="urn:microsoft.com/office/officeart/2005/8/layout/radial1"/>
    <dgm:cxn modelId="{EDAA63FD-9F77-46A9-9C06-57713726D8B7}" type="presParOf" srcId="{7096BAD2-739B-4706-B81C-E5A4F20C958F}" destId="{33BC7212-657C-467F-A281-FA0FCD3CC67F}" srcOrd="3" destOrd="0" presId="urn:microsoft.com/office/officeart/2005/8/layout/radial1"/>
    <dgm:cxn modelId="{76DE78B7-D308-4E9E-A270-939CE04F99C4}" type="presParOf" srcId="{33BC7212-657C-467F-A281-FA0FCD3CC67F}" destId="{0D2F706F-7817-4E7E-896B-B97B9550905F}" srcOrd="0" destOrd="0" presId="urn:microsoft.com/office/officeart/2005/8/layout/radial1"/>
    <dgm:cxn modelId="{2C35CC95-6AC2-4B06-93F2-EA3F4D5D871F}" type="presParOf" srcId="{7096BAD2-739B-4706-B81C-E5A4F20C958F}" destId="{311C8A37-8073-4873-A29C-C05C780798E5}" srcOrd="4" destOrd="0" presId="urn:microsoft.com/office/officeart/2005/8/layout/radial1"/>
    <dgm:cxn modelId="{A620850C-A965-4272-9EF2-8FF5D87001C7}" type="presParOf" srcId="{7096BAD2-739B-4706-B81C-E5A4F20C958F}" destId="{35605BB8-6756-47AF-9BD6-1387D759E2ED}" srcOrd="5" destOrd="0" presId="urn:microsoft.com/office/officeart/2005/8/layout/radial1"/>
    <dgm:cxn modelId="{ABF3DF8E-9D1C-49A0-B43D-3E11072AC417}" type="presParOf" srcId="{35605BB8-6756-47AF-9BD6-1387D759E2ED}" destId="{AC01CA48-6AD3-49EA-B8BF-FF90C52BC75A}" srcOrd="0" destOrd="0" presId="urn:microsoft.com/office/officeart/2005/8/layout/radial1"/>
    <dgm:cxn modelId="{6346A1B8-5A16-45D3-AA89-F0276A7ECE5B}" type="presParOf" srcId="{7096BAD2-739B-4706-B81C-E5A4F20C958F}" destId="{6AB30D6C-3E38-432D-89A8-F166BDEA8BDA}" srcOrd="6" destOrd="0" presId="urn:microsoft.com/office/officeart/2005/8/layout/radial1"/>
    <dgm:cxn modelId="{EDD10796-C4FE-4183-A876-BE80B792D4C5}" type="presParOf" srcId="{7096BAD2-739B-4706-B81C-E5A4F20C958F}" destId="{3E6E8334-949A-424B-AB66-FB3C0B5F1690}" srcOrd="7" destOrd="0" presId="urn:microsoft.com/office/officeart/2005/8/layout/radial1"/>
    <dgm:cxn modelId="{F5C77E04-FAA6-423A-9F14-02B5A5AD267C}" type="presParOf" srcId="{3E6E8334-949A-424B-AB66-FB3C0B5F1690}" destId="{EE7AFB8A-AC7B-4591-8FB1-87F35E5BF25E}" srcOrd="0" destOrd="0" presId="urn:microsoft.com/office/officeart/2005/8/layout/radial1"/>
    <dgm:cxn modelId="{147099BE-3988-4138-ACC0-32D3D0F73E1A}" type="presParOf" srcId="{7096BAD2-739B-4706-B81C-E5A4F20C958F}" destId="{3804797F-9A8B-495D-B6BC-8D14959040DB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1F2212-E435-4125-912D-8B9B9F0C4AD5}" type="doc">
      <dgm:prSet loTypeId="urn:microsoft.com/office/officeart/2005/8/layout/radial1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808D8C-8F81-4050-AB49-E9E33F48F24C}">
      <dgm:prSet phldrT="[Text]"/>
      <dgm:spPr/>
      <dgm:t>
        <a:bodyPr/>
        <a:lstStyle/>
        <a:p>
          <a:r>
            <a:rPr lang="en-US" dirty="0" smtClean="0"/>
            <a:t>Behavior Driven Development</a:t>
          </a:r>
          <a:endParaRPr lang="en-US" dirty="0"/>
        </a:p>
      </dgm:t>
    </dgm:pt>
    <dgm:pt modelId="{EE0C9242-C317-47A0-A8E7-BE586EF5C250}" type="parTrans" cxnId="{4E117E31-3A66-4334-A848-547F9F504786}">
      <dgm:prSet/>
      <dgm:spPr/>
      <dgm:t>
        <a:bodyPr/>
        <a:lstStyle/>
        <a:p>
          <a:endParaRPr lang="en-US"/>
        </a:p>
      </dgm:t>
    </dgm:pt>
    <dgm:pt modelId="{68D211F7-9506-4C2C-A68E-AFED2FD1C2D5}" type="sibTrans" cxnId="{4E117E31-3A66-4334-A848-547F9F504786}">
      <dgm:prSet/>
      <dgm:spPr/>
      <dgm:t>
        <a:bodyPr/>
        <a:lstStyle/>
        <a:p>
          <a:endParaRPr lang="en-US"/>
        </a:p>
      </dgm:t>
    </dgm:pt>
    <dgm:pt modelId="{BB10FA26-265A-4DE2-92AB-F16225D4412E}">
      <dgm:prSet phldrT="[Text]"/>
      <dgm:spPr/>
      <dgm:t>
        <a:bodyPr/>
        <a:lstStyle/>
        <a:p>
          <a:r>
            <a:rPr lang="en-US" dirty="0" smtClean="0"/>
            <a:t>Ubiquitous</a:t>
          </a:r>
        </a:p>
        <a:p>
          <a:r>
            <a:rPr lang="en-US" dirty="0" smtClean="0"/>
            <a:t>Language</a:t>
          </a:r>
          <a:endParaRPr lang="en-US" dirty="0"/>
        </a:p>
      </dgm:t>
    </dgm:pt>
    <dgm:pt modelId="{1290BB56-AD8D-44A8-AF01-1DF39169FA1E}" type="parTrans" cxnId="{80BEF8FB-6D84-4FC7-A82A-3478F3174229}">
      <dgm:prSet/>
      <dgm:spPr/>
      <dgm:t>
        <a:bodyPr/>
        <a:lstStyle/>
        <a:p>
          <a:endParaRPr lang="en-US"/>
        </a:p>
      </dgm:t>
    </dgm:pt>
    <dgm:pt modelId="{0874F1B3-02C8-4F93-9EB5-D04F6473D0EA}" type="sibTrans" cxnId="{80BEF8FB-6D84-4FC7-A82A-3478F3174229}">
      <dgm:prSet/>
      <dgm:spPr/>
      <dgm:t>
        <a:bodyPr/>
        <a:lstStyle/>
        <a:p>
          <a:endParaRPr lang="en-US"/>
        </a:p>
      </dgm:t>
    </dgm:pt>
    <dgm:pt modelId="{D401431F-476A-4CA0-93AB-3BF42C3A03BF}">
      <dgm:prSet phldrT="[Text]"/>
      <dgm:spPr/>
      <dgm:t>
        <a:bodyPr/>
        <a:lstStyle/>
        <a:p>
          <a:r>
            <a:rPr lang="en-US" dirty="0" smtClean="0"/>
            <a:t>Domain</a:t>
          </a:r>
          <a:endParaRPr lang="en-US" dirty="0"/>
        </a:p>
      </dgm:t>
    </dgm:pt>
    <dgm:pt modelId="{2BD3E955-CC3B-4E65-9391-A4775F733ECD}" type="parTrans" cxnId="{C6A90EBD-14FF-47E4-BFFA-A119C2D1BFC3}">
      <dgm:prSet/>
      <dgm:spPr/>
      <dgm:t>
        <a:bodyPr/>
        <a:lstStyle/>
        <a:p>
          <a:endParaRPr lang="en-US"/>
        </a:p>
      </dgm:t>
    </dgm:pt>
    <dgm:pt modelId="{A00014A5-79E3-4DF8-ACE1-198E0029886A}" type="sibTrans" cxnId="{C6A90EBD-14FF-47E4-BFFA-A119C2D1BFC3}">
      <dgm:prSet/>
      <dgm:spPr/>
      <dgm:t>
        <a:bodyPr/>
        <a:lstStyle/>
        <a:p>
          <a:endParaRPr lang="en-US"/>
        </a:p>
      </dgm:t>
    </dgm:pt>
    <dgm:pt modelId="{3CD8FBFC-EBC1-4788-AE84-EB61C2A1FD7B}">
      <dgm:prSet phldrT="[Text]"/>
      <dgm:spPr/>
      <dgm:t>
        <a:bodyPr/>
        <a:lstStyle/>
        <a:p>
          <a:r>
            <a:rPr lang="en-US" dirty="0" smtClean="0"/>
            <a:t>Refactoring</a:t>
          </a:r>
          <a:endParaRPr lang="en-US" dirty="0"/>
        </a:p>
      </dgm:t>
    </dgm:pt>
    <dgm:pt modelId="{0893AF2A-851E-4874-96EE-BC2A424EF464}" type="parTrans" cxnId="{FC1B4F86-143A-41B4-B4DC-3A4E45E91633}">
      <dgm:prSet/>
      <dgm:spPr/>
      <dgm:t>
        <a:bodyPr/>
        <a:lstStyle/>
        <a:p>
          <a:endParaRPr lang="en-US"/>
        </a:p>
      </dgm:t>
    </dgm:pt>
    <dgm:pt modelId="{89EC81FF-FECE-4AAA-BA9F-F4A676621396}" type="sibTrans" cxnId="{FC1B4F86-143A-41B4-B4DC-3A4E45E91633}">
      <dgm:prSet/>
      <dgm:spPr/>
      <dgm:t>
        <a:bodyPr/>
        <a:lstStyle/>
        <a:p>
          <a:endParaRPr lang="en-US"/>
        </a:p>
      </dgm:t>
    </dgm:pt>
    <dgm:pt modelId="{BCE1C6E7-DFD2-4E8B-B50C-D81AE82368FC}">
      <dgm:prSet phldrT="[Text]"/>
      <dgm:spPr/>
      <dgm:t>
        <a:bodyPr/>
        <a:lstStyle/>
        <a:p>
          <a:r>
            <a:rPr lang="en-US" dirty="0" smtClean="0"/>
            <a:t>Business Value Drives</a:t>
          </a:r>
          <a:endParaRPr lang="en-US" dirty="0"/>
        </a:p>
      </dgm:t>
    </dgm:pt>
    <dgm:pt modelId="{27A72126-10E1-418E-8E8C-DFCFDD92C3A3}" type="parTrans" cxnId="{220CB1D3-EC69-488C-A0F8-06CCD365CE8C}">
      <dgm:prSet/>
      <dgm:spPr/>
      <dgm:t>
        <a:bodyPr/>
        <a:lstStyle/>
        <a:p>
          <a:endParaRPr lang="en-US"/>
        </a:p>
      </dgm:t>
    </dgm:pt>
    <dgm:pt modelId="{F60558FD-18E7-458E-8888-FDD8FEE29021}" type="sibTrans" cxnId="{220CB1D3-EC69-488C-A0F8-06CCD365CE8C}">
      <dgm:prSet/>
      <dgm:spPr/>
      <dgm:t>
        <a:bodyPr/>
        <a:lstStyle/>
        <a:p>
          <a:endParaRPr lang="en-US"/>
        </a:p>
      </dgm:t>
    </dgm:pt>
    <dgm:pt modelId="{7096BAD2-739B-4706-B81C-E5A4F20C958F}" type="pres">
      <dgm:prSet presAssocID="{891F2212-E435-4125-912D-8B9B9F0C4AD5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E31840E-C97B-42A1-AB85-D6ABDA076DDD}" type="pres">
      <dgm:prSet presAssocID="{32808D8C-8F81-4050-AB49-E9E33F48F24C}" presName="centerShape" presStyleLbl="node0" presStyleIdx="0" presStyleCnt="1" custScaleX="125380" custScaleY="129704"/>
      <dgm:spPr/>
    </dgm:pt>
    <dgm:pt modelId="{1A6F4086-0722-4799-914E-21F49CF79C35}" type="pres">
      <dgm:prSet presAssocID="{1290BB56-AD8D-44A8-AF01-1DF39169FA1E}" presName="Name9" presStyleLbl="parChTrans1D2" presStyleIdx="0" presStyleCnt="4"/>
      <dgm:spPr/>
    </dgm:pt>
    <dgm:pt modelId="{B11F28A8-FCF3-4AFA-AA93-FDAE7CC42B95}" type="pres">
      <dgm:prSet presAssocID="{1290BB56-AD8D-44A8-AF01-1DF39169FA1E}" presName="connTx" presStyleLbl="parChTrans1D2" presStyleIdx="0" presStyleCnt="4"/>
      <dgm:spPr/>
    </dgm:pt>
    <dgm:pt modelId="{4680DD82-8218-4AE8-936F-0B118784B2BF}" type="pres">
      <dgm:prSet presAssocID="{BB10FA26-265A-4DE2-92AB-F16225D4412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BC7212-657C-467F-A281-FA0FCD3CC67F}" type="pres">
      <dgm:prSet presAssocID="{2BD3E955-CC3B-4E65-9391-A4775F733ECD}" presName="Name9" presStyleLbl="parChTrans1D2" presStyleIdx="1" presStyleCnt="4"/>
      <dgm:spPr/>
    </dgm:pt>
    <dgm:pt modelId="{0D2F706F-7817-4E7E-896B-B97B9550905F}" type="pres">
      <dgm:prSet presAssocID="{2BD3E955-CC3B-4E65-9391-A4775F733ECD}" presName="connTx" presStyleLbl="parChTrans1D2" presStyleIdx="1" presStyleCnt="4"/>
      <dgm:spPr/>
    </dgm:pt>
    <dgm:pt modelId="{311C8A37-8073-4873-A29C-C05C780798E5}" type="pres">
      <dgm:prSet presAssocID="{D401431F-476A-4CA0-93AB-3BF42C3A03BF}" presName="node" presStyleLbl="node1" presStyleIdx="1" presStyleCnt="4">
        <dgm:presLayoutVars>
          <dgm:bulletEnabled val="1"/>
        </dgm:presLayoutVars>
      </dgm:prSet>
      <dgm:spPr/>
    </dgm:pt>
    <dgm:pt modelId="{35605BB8-6756-47AF-9BD6-1387D759E2ED}" type="pres">
      <dgm:prSet presAssocID="{0893AF2A-851E-4874-96EE-BC2A424EF464}" presName="Name9" presStyleLbl="parChTrans1D2" presStyleIdx="2" presStyleCnt="4"/>
      <dgm:spPr/>
    </dgm:pt>
    <dgm:pt modelId="{AC01CA48-6AD3-49EA-B8BF-FF90C52BC75A}" type="pres">
      <dgm:prSet presAssocID="{0893AF2A-851E-4874-96EE-BC2A424EF464}" presName="connTx" presStyleLbl="parChTrans1D2" presStyleIdx="2" presStyleCnt="4"/>
      <dgm:spPr/>
    </dgm:pt>
    <dgm:pt modelId="{6AB30D6C-3E38-432D-89A8-F166BDEA8BDA}" type="pres">
      <dgm:prSet presAssocID="{3CD8FBFC-EBC1-4788-AE84-EB61C2A1FD7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6E8334-949A-424B-AB66-FB3C0B5F1690}" type="pres">
      <dgm:prSet presAssocID="{27A72126-10E1-418E-8E8C-DFCFDD92C3A3}" presName="Name9" presStyleLbl="parChTrans1D2" presStyleIdx="3" presStyleCnt="4"/>
      <dgm:spPr/>
    </dgm:pt>
    <dgm:pt modelId="{EE7AFB8A-AC7B-4591-8FB1-87F35E5BF25E}" type="pres">
      <dgm:prSet presAssocID="{27A72126-10E1-418E-8E8C-DFCFDD92C3A3}" presName="connTx" presStyleLbl="parChTrans1D2" presStyleIdx="3" presStyleCnt="4"/>
      <dgm:spPr/>
    </dgm:pt>
    <dgm:pt modelId="{3804797F-9A8B-495D-B6BC-8D14959040DB}" type="pres">
      <dgm:prSet presAssocID="{BCE1C6E7-DFD2-4E8B-B50C-D81AE82368F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802A6F-E552-4B20-BC76-29DCE96D3434}" type="presOf" srcId="{3CD8FBFC-EBC1-4788-AE84-EB61C2A1FD7B}" destId="{6AB30D6C-3E38-432D-89A8-F166BDEA8BDA}" srcOrd="0" destOrd="0" presId="urn:microsoft.com/office/officeart/2005/8/layout/radial1"/>
    <dgm:cxn modelId="{F937E715-1D41-424E-BBBA-553D2CB4CC66}" type="presOf" srcId="{32808D8C-8F81-4050-AB49-E9E33F48F24C}" destId="{FE31840E-C97B-42A1-AB85-D6ABDA076DDD}" srcOrd="0" destOrd="0" presId="urn:microsoft.com/office/officeart/2005/8/layout/radial1"/>
    <dgm:cxn modelId="{AC0C918D-38A3-488C-AD11-35FB34066E5E}" type="presOf" srcId="{891F2212-E435-4125-912D-8B9B9F0C4AD5}" destId="{7096BAD2-739B-4706-B81C-E5A4F20C958F}" srcOrd="0" destOrd="0" presId="urn:microsoft.com/office/officeart/2005/8/layout/radial1"/>
    <dgm:cxn modelId="{10EA0D02-82E6-47FB-A786-306D06B1D7EA}" type="presOf" srcId="{27A72126-10E1-418E-8E8C-DFCFDD92C3A3}" destId="{3E6E8334-949A-424B-AB66-FB3C0B5F1690}" srcOrd="0" destOrd="0" presId="urn:microsoft.com/office/officeart/2005/8/layout/radial1"/>
    <dgm:cxn modelId="{324EA532-EFF2-45A6-81A0-16392E4C26E8}" type="presOf" srcId="{27A72126-10E1-418E-8E8C-DFCFDD92C3A3}" destId="{EE7AFB8A-AC7B-4591-8FB1-87F35E5BF25E}" srcOrd="1" destOrd="0" presId="urn:microsoft.com/office/officeart/2005/8/layout/radial1"/>
    <dgm:cxn modelId="{83DCA511-D69F-4D93-BFB8-FE9BEF5AC2E2}" type="presOf" srcId="{BB10FA26-265A-4DE2-92AB-F16225D4412E}" destId="{4680DD82-8218-4AE8-936F-0B118784B2BF}" srcOrd="0" destOrd="0" presId="urn:microsoft.com/office/officeart/2005/8/layout/radial1"/>
    <dgm:cxn modelId="{CF466279-8273-4162-8C83-1F567CCE68ED}" type="presOf" srcId="{D401431F-476A-4CA0-93AB-3BF42C3A03BF}" destId="{311C8A37-8073-4873-A29C-C05C780798E5}" srcOrd="0" destOrd="0" presId="urn:microsoft.com/office/officeart/2005/8/layout/radial1"/>
    <dgm:cxn modelId="{42365F71-E59F-4D1D-B9D0-3F9C3DC4F6D0}" type="presOf" srcId="{0893AF2A-851E-4874-96EE-BC2A424EF464}" destId="{AC01CA48-6AD3-49EA-B8BF-FF90C52BC75A}" srcOrd="1" destOrd="0" presId="urn:microsoft.com/office/officeart/2005/8/layout/radial1"/>
    <dgm:cxn modelId="{3A3B3B69-F22A-49C4-915B-514B1BCFC2D0}" type="presOf" srcId="{2BD3E955-CC3B-4E65-9391-A4775F733ECD}" destId="{33BC7212-657C-467F-A281-FA0FCD3CC67F}" srcOrd="0" destOrd="0" presId="urn:microsoft.com/office/officeart/2005/8/layout/radial1"/>
    <dgm:cxn modelId="{C6A90EBD-14FF-47E4-BFFA-A119C2D1BFC3}" srcId="{32808D8C-8F81-4050-AB49-E9E33F48F24C}" destId="{D401431F-476A-4CA0-93AB-3BF42C3A03BF}" srcOrd="1" destOrd="0" parTransId="{2BD3E955-CC3B-4E65-9391-A4775F733ECD}" sibTransId="{A00014A5-79E3-4DF8-ACE1-198E0029886A}"/>
    <dgm:cxn modelId="{E83AD87B-1096-4A24-AB7A-8EFDA5ACE181}" type="presOf" srcId="{BCE1C6E7-DFD2-4E8B-B50C-D81AE82368FC}" destId="{3804797F-9A8B-495D-B6BC-8D14959040DB}" srcOrd="0" destOrd="0" presId="urn:microsoft.com/office/officeart/2005/8/layout/radial1"/>
    <dgm:cxn modelId="{778B2747-27A8-41C5-8CF3-2D3EDDCCD4EA}" type="presOf" srcId="{1290BB56-AD8D-44A8-AF01-1DF39169FA1E}" destId="{B11F28A8-FCF3-4AFA-AA93-FDAE7CC42B95}" srcOrd="1" destOrd="0" presId="urn:microsoft.com/office/officeart/2005/8/layout/radial1"/>
    <dgm:cxn modelId="{3E28E9D2-554B-4B22-8187-320222DCDB04}" type="presOf" srcId="{0893AF2A-851E-4874-96EE-BC2A424EF464}" destId="{35605BB8-6756-47AF-9BD6-1387D759E2ED}" srcOrd="0" destOrd="0" presId="urn:microsoft.com/office/officeart/2005/8/layout/radial1"/>
    <dgm:cxn modelId="{FC1B4F86-143A-41B4-B4DC-3A4E45E91633}" srcId="{32808D8C-8F81-4050-AB49-E9E33F48F24C}" destId="{3CD8FBFC-EBC1-4788-AE84-EB61C2A1FD7B}" srcOrd="2" destOrd="0" parTransId="{0893AF2A-851E-4874-96EE-BC2A424EF464}" sibTransId="{89EC81FF-FECE-4AAA-BA9F-F4A676621396}"/>
    <dgm:cxn modelId="{4E117E31-3A66-4334-A848-547F9F504786}" srcId="{891F2212-E435-4125-912D-8B9B9F0C4AD5}" destId="{32808D8C-8F81-4050-AB49-E9E33F48F24C}" srcOrd="0" destOrd="0" parTransId="{EE0C9242-C317-47A0-A8E7-BE586EF5C250}" sibTransId="{68D211F7-9506-4C2C-A68E-AFED2FD1C2D5}"/>
    <dgm:cxn modelId="{220CB1D3-EC69-488C-A0F8-06CCD365CE8C}" srcId="{32808D8C-8F81-4050-AB49-E9E33F48F24C}" destId="{BCE1C6E7-DFD2-4E8B-B50C-D81AE82368FC}" srcOrd="3" destOrd="0" parTransId="{27A72126-10E1-418E-8E8C-DFCFDD92C3A3}" sibTransId="{F60558FD-18E7-458E-8888-FDD8FEE29021}"/>
    <dgm:cxn modelId="{C529CF66-1795-4DAA-84B3-67C6050038B8}" type="presOf" srcId="{1290BB56-AD8D-44A8-AF01-1DF39169FA1E}" destId="{1A6F4086-0722-4799-914E-21F49CF79C35}" srcOrd="0" destOrd="0" presId="urn:microsoft.com/office/officeart/2005/8/layout/radial1"/>
    <dgm:cxn modelId="{832AF2B2-A677-46F3-8C87-F3E4C044D4BD}" type="presOf" srcId="{2BD3E955-CC3B-4E65-9391-A4775F733ECD}" destId="{0D2F706F-7817-4E7E-896B-B97B9550905F}" srcOrd="1" destOrd="0" presId="urn:microsoft.com/office/officeart/2005/8/layout/radial1"/>
    <dgm:cxn modelId="{80BEF8FB-6D84-4FC7-A82A-3478F3174229}" srcId="{32808D8C-8F81-4050-AB49-E9E33F48F24C}" destId="{BB10FA26-265A-4DE2-92AB-F16225D4412E}" srcOrd="0" destOrd="0" parTransId="{1290BB56-AD8D-44A8-AF01-1DF39169FA1E}" sibTransId="{0874F1B3-02C8-4F93-9EB5-D04F6473D0EA}"/>
    <dgm:cxn modelId="{5C1D5C6D-9F6B-4BE1-8F53-5990551B22D8}" type="presParOf" srcId="{7096BAD2-739B-4706-B81C-E5A4F20C958F}" destId="{FE31840E-C97B-42A1-AB85-D6ABDA076DDD}" srcOrd="0" destOrd="0" presId="urn:microsoft.com/office/officeart/2005/8/layout/radial1"/>
    <dgm:cxn modelId="{A61E2532-9F1B-4C0B-9498-8E5EDE99A925}" type="presParOf" srcId="{7096BAD2-739B-4706-B81C-E5A4F20C958F}" destId="{1A6F4086-0722-4799-914E-21F49CF79C35}" srcOrd="1" destOrd="0" presId="urn:microsoft.com/office/officeart/2005/8/layout/radial1"/>
    <dgm:cxn modelId="{5C706061-8D61-42A5-AD77-7BF51507B7A9}" type="presParOf" srcId="{1A6F4086-0722-4799-914E-21F49CF79C35}" destId="{B11F28A8-FCF3-4AFA-AA93-FDAE7CC42B95}" srcOrd="0" destOrd="0" presId="urn:microsoft.com/office/officeart/2005/8/layout/radial1"/>
    <dgm:cxn modelId="{1DAB11DB-405F-4BD3-999D-FF427F171EA6}" type="presParOf" srcId="{7096BAD2-739B-4706-B81C-E5A4F20C958F}" destId="{4680DD82-8218-4AE8-936F-0B118784B2BF}" srcOrd="2" destOrd="0" presId="urn:microsoft.com/office/officeart/2005/8/layout/radial1"/>
    <dgm:cxn modelId="{390CD7AD-61A1-4803-B835-887BE87F0158}" type="presParOf" srcId="{7096BAD2-739B-4706-B81C-E5A4F20C958F}" destId="{33BC7212-657C-467F-A281-FA0FCD3CC67F}" srcOrd="3" destOrd="0" presId="urn:microsoft.com/office/officeart/2005/8/layout/radial1"/>
    <dgm:cxn modelId="{F1EE1C59-AD88-4D0A-9CE0-A82F8E6953E0}" type="presParOf" srcId="{33BC7212-657C-467F-A281-FA0FCD3CC67F}" destId="{0D2F706F-7817-4E7E-896B-B97B9550905F}" srcOrd="0" destOrd="0" presId="urn:microsoft.com/office/officeart/2005/8/layout/radial1"/>
    <dgm:cxn modelId="{F7746802-D83F-49B1-AB16-FDD4460C4793}" type="presParOf" srcId="{7096BAD2-739B-4706-B81C-E5A4F20C958F}" destId="{311C8A37-8073-4873-A29C-C05C780798E5}" srcOrd="4" destOrd="0" presId="urn:microsoft.com/office/officeart/2005/8/layout/radial1"/>
    <dgm:cxn modelId="{F1C7E2CE-0117-404E-964A-3EEDC74509AF}" type="presParOf" srcId="{7096BAD2-739B-4706-B81C-E5A4F20C958F}" destId="{35605BB8-6756-47AF-9BD6-1387D759E2ED}" srcOrd="5" destOrd="0" presId="urn:microsoft.com/office/officeart/2005/8/layout/radial1"/>
    <dgm:cxn modelId="{CCB7A605-0AA8-4153-BEAB-6FA667594C76}" type="presParOf" srcId="{35605BB8-6756-47AF-9BD6-1387D759E2ED}" destId="{AC01CA48-6AD3-49EA-B8BF-FF90C52BC75A}" srcOrd="0" destOrd="0" presId="urn:microsoft.com/office/officeart/2005/8/layout/radial1"/>
    <dgm:cxn modelId="{010F322F-7633-4407-BB20-FBB939371285}" type="presParOf" srcId="{7096BAD2-739B-4706-B81C-E5A4F20C958F}" destId="{6AB30D6C-3E38-432D-89A8-F166BDEA8BDA}" srcOrd="6" destOrd="0" presId="urn:microsoft.com/office/officeart/2005/8/layout/radial1"/>
    <dgm:cxn modelId="{D1A8E3B2-6CA2-4AD8-9257-A2EF6BA67425}" type="presParOf" srcId="{7096BAD2-739B-4706-B81C-E5A4F20C958F}" destId="{3E6E8334-949A-424B-AB66-FB3C0B5F1690}" srcOrd="7" destOrd="0" presId="urn:microsoft.com/office/officeart/2005/8/layout/radial1"/>
    <dgm:cxn modelId="{5DA5F2B8-1D40-444C-95B8-0DD5BA4B7A4F}" type="presParOf" srcId="{3E6E8334-949A-424B-AB66-FB3C0B5F1690}" destId="{EE7AFB8A-AC7B-4591-8FB1-87F35E5BF25E}" srcOrd="0" destOrd="0" presId="urn:microsoft.com/office/officeart/2005/8/layout/radial1"/>
    <dgm:cxn modelId="{96242A7F-BE28-43B4-AD67-CE4101FB3EA2}" type="presParOf" srcId="{7096BAD2-739B-4706-B81C-E5A4F20C958F}" destId="{3804797F-9A8B-495D-B6BC-8D14959040DB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E31840E-C97B-42A1-AB85-D6ABDA076DDD}">
      <dsp:nvSpPr>
        <dsp:cNvPr id="0" name=""/>
        <dsp:cNvSpPr/>
      </dsp:nvSpPr>
      <dsp:spPr>
        <a:xfrm>
          <a:off x="3424060" y="2319160"/>
          <a:ext cx="1762478" cy="176247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0000"/>
                <a:satMod val="250000"/>
              </a:schemeClr>
            </a:gs>
            <a:gs pos="72000">
              <a:schemeClr val="accent1">
                <a:hueOff val="0"/>
                <a:satOff val="0"/>
                <a:lumOff val="0"/>
                <a:alphaOff val="0"/>
                <a:tint val="75000"/>
                <a:satMod val="2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5000"/>
                <a:satMod val="21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smtClean="0"/>
            <a:t>Agile</a:t>
          </a:r>
          <a:endParaRPr lang="en-US" sz="4600" kern="1200" dirty="0"/>
        </a:p>
      </dsp:txBody>
      <dsp:txXfrm>
        <a:off x="3424060" y="2319160"/>
        <a:ext cx="1762478" cy="1762478"/>
      </dsp:txXfrm>
    </dsp:sp>
    <dsp:sp modelId="{1A6F4086-0722-4799-914E-21F49CF79C35}">
      <dsp:nvSpPr>
        <dsp:cNvPr id="0" name=""/>
        <dsp:cNvSpPr/>
      </dsp:nvSpPr>
      <dsp:spPr>
        <a:xfrm rot="16200000">
          <a:off x="4038999" y="2034437"/>
          <a:ext cx="532601" cy="36843"/>
        </a:xfrm>
        <a:custGeom>
          <a:avLst/>
          <a:gdLst/>
          <a:ahLst/>
          <a:cxnLst/>
          <a:rect l="0" t="0" r="0" b="0"/>
          <a:pathLst>
            <a:path>
              <a:moveTo>
                <a:pt x="0" y="18421"/>
              </a:moveTo>
              <a:lnTo>
                <a:pt x="532601" y="184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6200000">
        <a:off x="4291984" y="2039544"/>
        <a:ext cx="26630" cy="26630"/>
      </dsp:txXfrm>
    </dsp:sp>
    <dsp:sp modelId="{4680DD82-8218-4AE8-936F-0B118784B2BF}">
      <dsp:nvSpPr>
        <dsp:cNvPr id="0" name=""/>
        <dsp:cNvSpPr/>
      </dsp:nvSpPr>
      <dsp:spPr>
        <a:xfrm>
          <a:off x="3424060" y="24079"/>
          <a:ext cx="1762478" cy="176247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0000"/>
                <a:satMod val="250000"/>
              </a:schemeClr>
            </a:gs>
            <a:gs pos="72000">
              <a:schemeClr val="accent1">
                <a:hueOff val="0"/>
                <a:satOff val="0"/>
                <a:lumOff val="0"/>
                <a:alphaOff val="0"/>
                <a:tint val="75000"/>
                <a:satMod val="2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5000"/>
                <a:satMod val="21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Common Language</a:t>
          </a:r>
          <a:endParaRPr lang="en-US" sz="2000" kern="1200" dirty="0"/>
        </a:p>
      </dsp:txBody>
      <dsp:txXfrm>
        <a:off x="3424060" y="24079"/>
        <a:ext cx="1762478" cy="1762478"/>
      </dsp:txXfrm>
    </dsp:sp>
    <dsp:sp modelId="{33BC7212-657C-467F-A281-FA0FCD3CC67F}">
      <dsp:nvSpPr>
        <dsp:cNvPr id="0" name=""/>
        <dsp:cNvSpPr/>
      </dsp:nvSpPr>
      <dsp:spPr>
        <a:xfrm>
          <a:off x="5186539" y="3181978"/>
          <a:ext cx="532601" cy="36843"/>
        </a:xfrm>
        <a:custGeom>
          <a:avLst/>
          <a:gdLst/>
          <a:ahLst/>
          <a:cxnLst/>
          <a:rect l="0" t="0" r="0" b="0"/>
          <a:pathLst>
            <a:path>
              <a:moveTo>
                <a:pt x="0" y="18421"/>
              </a:moveTo>
              <a:lnTo>
                <a:pt x="532601" y="184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439525" y="3187084"/>
        <a:ext cx="26630" cy="26630"/>
      </dsp:txXfrm>
    </dsp:sp>
    <dsp:sp modelId="{311C8A37-8073-4873-A29C-C05C780798E5}">
      <dsp:nvSpPr>
        <dsp:cNvPr id="0" name=""/>
        <dsp:cNvSpPr/>
      </dsp:nvSpPr>
      <dsp:spPr>
        <a:xfrm>
          <a:off x="5719141" y="2319160"/>
          <a:ext cx="1762478" cy="176247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0000"/>
                <a:satMod val="250000"/>
              </a:schemeClr>
            </a:gs>
            <a:gs pos="72000">
              <a:schemeClr val="accent1">
                <a:hueOff val="0"/>
                <a:satOff val="0"/>
                <a:lumOff val="0"/>
                <a:alphaOff val="0"/>
                <a:tint val="75000"/>
                <a:satMod val="2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5000"/>
                <a:satMod val="21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Refactoring</a:t>
          </a:r>
          <a:endParaRPr lang="en-US" sz="2000" kern="1200" dirty="0"/>
        </a:p>
      </dsp:txBody>
      <dsp:txXfrm>
        <a:off x="5719141" y="2319160"/>
        <a:ext cx="1762478" cy="1762478"/>
      </dsp:txXfrm>
    </dsp:sp>
    <dsp:sp modelId="{35605BB8-6756-47AF-9BD6-1387D759E2ED}">
      <dsp:nvSpPr>
        <dsp:cNvPr id="0" name=""/>
        <dsp:cNvSpPr/>
      </dsp:nvSpPr>
      <dsp:spPr>
        <a:xfrm rot="5400000">
          <a:off x="4038999" y="4329518"/>
          <a:ext cx="532601" cy="36843"/>
        </a:xfrm>
        <a:custGeom>
          <a:avLst/>
          <a:gdLst/>
          <a:ahLst/>
          <a:cxnLst/>
          <a:rect l="0" t="0" r="0" b="0"/>
          <a:pathLst>
            <a:path>
              <a:moveTo>
                <a:pt x="0" y="18421"/>
              </a:moveTo>
              <a:lnTo>
                <a:pt x="532601" y="184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5400000">
        <a:off x="4291984" y="4334625"/>
        <a:ext cx="26630" cy="26630"/>
      </dsp:txXfrm>
    </dsp:sp>
    <dsp:sp modelId="{6AB30D6C-3E38-432D-89A8-F166BDEA8BDA}">
      <dsp:nvSpPr>
        <dsp:cNvPr id="0" name=""/>
        <dsp:cNvSpPr/>
      </dsp:nvSpPr>
      <dsp:spPr>
        <a:xfrm>
          <a:off x="3424060" y="4614241"/>
          <a:ext cx="1762478" cy="176247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0000"/>
                <a:satMod val="250000"/>
              </a:schemeClr>
            </a:gs>
            <a:gs pos="72000">
              <a:schemeClr val="accent1">
                <a:hueOff val="0"/>
                <a:satOff val="0"/>
                <a:lumOff val="0"/>
                <a:alphaOff val="0"/>
                <a:tint val="75000"/>
                <a:satMod val="2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5000"/>
                <a:satMod val="21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Pairing</a:t>
          </a:r>
          <a:endParaRPr lang="en-US" sz="2000" kern="1200" dirty="0"/>
        </a:p>
      </dsp:txBody>
      <dsp:txXfrm>
        <a:off x="3424060" y="4614241"/>
        <a:ext cx="1762478" cy="1762478"/>
      </dsp:txXfrm>
    </dsp:sp>
    <dsp:sp modelId="{3E6E8334-949A-424B-AB66-FB3C0B5F1690}">
      <dsp:nvSpPr>
        <dsp:cNvPr id="0" name=""/>
        <dsp:cNvSpPr/>
      </dsp:nvSpPr>
      <dsp:spPr>
        <a:xfrm rot="10800000">
          <a:off x="2891458" y="3181978"/>
          <a:ext cx="532601" cy="36843"/>
        </a:xfrm>
        <a:custGeom>
          <a:avLst/>
          <a:gdLst/>
          <a:ahLst/>
          <a:cxnLst/>
          <a:rect l="0" t="0" r="0" b="0"/>
          <a:pathLst>
            <a:path>
              <a:moveTo>
                <a:pt x="0" y="18421"/>
              </a:moveTo>
              <a:lnTo>
                <a:pt x="532601" y="184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144444" y="3187084"/>
        <a:ext cx="26630" cy="26630"/>
      </dsp:txXfrm>
    </dsp:sp>
    <dsp:sp modelId="{3804797F-9A8B-495D-B6BC-8D14959040DB}">
      <dsp:nvSpPr>
        <dsp:cNvPr id="0" name=""/>
        <dsp:cNvSpPr/>
      </dsp:nvSpPr>
      <dsp:spPr>
        <a:xfrm>
          <a:off x="1128979" y="2319160"/>
          <a:ext cx="1762478" cy="176247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0000"/>
                <a:satMod val="250000"/>
              </a:schemeClr>
            </a:gs>
            <a:gs pos="72000">
              <a:schemeClr val="accent1">
                <a:hueOff val="0"/>
                <a:satOff val="0"/>
                <a:lumOff val="0"/>
                <a:alphaOff val="0"/>
                <a:tint val="75000"/>
                <a:satMod val="2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5000"/>
                <a:satMod val="21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TDD/BDD</a:t>
          </a:r>
          <a:endParaRPr lang="en-US" sz="2000" kern="1200" dirty="0"/>
        </a:p>
      </dsp:txBody>
      <dsp:txXfrm>
        <a:off x="1128979" y="2319160"/>
        <a:ext cx="1762478" cy="1762478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E31840E-C97B-42A1-AB85-D6ABDA076DDD}">
      <dsp:nvSpPr>
        <dsp:cNvPr id="0" name=""/>
        <dsp:cNvSpPr/>
      </dsp:nvSpPr>
      <dsp:spPr>
        <a:xfrm>
          <a:off x="3200401" y="2057397"/>
          <a:ext cx="2209796" cy="228600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0000"/>
                <a:satMod val="250000"/>
              </a:schemeClr>
            </a:gs>
            <a:gs pos="72000">
              <a:schemeClr val="accent1">
                <a:hueOff val="0"/>
                <a:satOff val="0"/>
                <a:lumOff val="0"/>
                <a:alphaOff val="0"/>
                <a:tint val="75000"/>
                <a:satMod val="2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5000"/>
                <a:satMod val="21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Behavior Driven Development</a:t>
          </a:r>
          <a:endParaRPr lang="en-US" sz="2000" kern="1200" dirty="0"/>
        </a:p>
      </dsp:txBody>
      <dsp:txXfrm>
        <a:off x="3200401" y="2057397"/>
        <a:ext cx="2209796" cy="2286005"/>
      </dsp:txXfrm>
    </dsp:sp>
    <dsp:sp modelId="{1A6F4086-0722-4799-914E-21F49CF79C35}">
      <dsp:nvSpPr>
        <dsp:cNvPr id="0" name=""/>
        <dsp:cNvSpPr/>
      </dsp:nvSpPr>
      <dsp:spPr>
        <a:xfrm rot="16200000">
          <a:off x="4169880" y="1903556"/>
          <a:ext cx="270838" cy="36843"/>
        </a:xfrm>
        <a:custGeom>
          <a:avLst/>
          <a:gdLst/>
          <a:ahLst/>
          <a:cxnLst/>
          <a:rect l="0" t="0" r="0" b="0"/>
          <a:pathLst>
            <a:path>
              <a:moveTo>
                <a:pt x="0" y="18421"/>
              </a:moveTo>
              <a:lnTo>
                <a:pt x="270838" y="184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6200000">
        <a:off x="4298529" y="1915206"/>
        <a:ext cx="13541" cy="13541"/>
      </dsp:txXfrm>
    </dsp:sp>
    <dsp:sp modelId="{4680DD82-8218-4AE8-936F-0B118784B2BF}">
      <dsp:nvSpPr>
        <dsp:cNvPr id="0" name=""/>
        <dsp:cNvSpPr/>
      </dsp:nvSpPr>
      <dsp:spPr>
        <a:xfrm>
          <a:off x="3424060" y="24079"/>
          <a:ext cx="1762478" cy="176247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0000"/>
                <a:satMod val="250000"/>
              </a:schemeClr>
            </a:gs>
            <a:gs pos="72000">
              <a:schemeClr val="accent1">
                <a:hueOff val="0"/>
                <a:satOff val="0"/>
                <a:lumOff val="0"/>
                <a:alphaOff val="0"/>
                <a:tint val="75000"/>
                <a:satMod val="2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5000"/>
                <a:satMod val="21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Ubiquitous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Language</a:t>
          </a:r>
          <a:endParaRPr lang="en-US" sz="2000" kern="1200" dirty="0"/>
        </a:p>
      </dsp:txBody>
      <dsp:txXfrm>
        <a:off x="3424060" y="24079"/>
        <a:ext cx="1762478" cy="1762478"/>
      </dsp:txXfrm>
    </dsp:sp>
    <dsp:sp modelId="{33BC7212-657C-467F-A281-FA0FCD3CC67F}">
      <dsp:nvSpPr>
        <dsp:cNvPr id="0" name=""/>
        <dsp:cNvSpPr/>
      </dsp:nvSpPr>
      <dsp:spPr>
        <a:xfrm>
          <a:off x="5410198" y="3181978"/>
          <a:ext cx="308943" cy="36843"/>
        </a:xfrm>
        <a:custGeom>
          <a:avLst/>
          <a:gdLst/>
          <a:ahLst/>
          <a:cxnLst/>
          <a:rect l="0" t="0" r="0" b="0"/>
          <a:pathLst>
            <a:path>
              <a:moveTo>
                <a:pt x="0" y="18421"/>
              </a:moveTo>
              <a:lnTo>
                <a:pt x="308943" y="184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56946" y="3192676"/>
        <a:ext cx="15447" cy="15447"/>
      </dsp:txXfrm>
    </dsp:sp>
    <dsp:sp modelId="{311C8A37-8073-4873-A29C-C05C780798E5}">
      <dsp:nvSpPr>
        <dsp:cNvPr id="0" name=""/>
        <dsp:cNvSpPr/>
      </dsp:nvSpPr>
      <dsp:spPr>
        <a:xfrm>
          <a:off x="5719141" y="2319160"/>
          <a:ext cx="1762478" cy="176247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0000"/>
                <a:satMod val="250000"/>
              </a:schemeClr>
            </a:gs>
            <a:gs pos="72000">
              <a:schemeClr val="accent1">
                <a:hueOff val="0"/>
                <a:satOff val="0"/>
                <a:lumOff val="0"/>
                <a:alphaOff val="0"/>
                <a:tint val="75000"/>
                <a:satMod val="2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5000"/>
                <a:satMod val="21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Domain</a:t>
          </a:r>
          <a:endParaRPr lang="en-US" sz="2000" kern="1200" dirty="0"/>
        </a:p>
      </dsp:txBody>
      <dsp:txXfrm>
        <a:off x="5719141" y="2319160"/>
        <a:ext cx="1762478" cy="1762478"/>
      </dsp:txXfrm>
    </dsp:sp>
    <dsp:sp modelId="{35605BB8-6756-47AF-9BD6-1387D759E2ED}">
      <dsp:nvSpPr>
        <dsp:cNvPr id="0" name=""/>
        <dsp:cNvSpPr/>
      </dsp:nvSpPr>
      <dsp:spPr>
        <a:xfrm rot="5400000">
          <a:off x="4169880" y="4460400"/>
          <a:ext cx="270838" cy="36843"/>
        </a:xfrm>
        <a:custGeom>
          <a:avLst/>
          <a:gdLst/>
          <a:ahLst/>
          <a:cxnLst/>
          <a:rect l="0" t="0" r="0" b="0"/>
          <a:pathLst>
            <a:path>
              <a:moveTo>
                <a:pt x="0" y="18421"/>
              </a:moveTo>
              <a:lnTo>
                <a:pt x="270838" y="184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5400000">
        <a:off x="4298529" y="4472051"/>
        <a:ext cx="13541" cy="13541"/>
      </dsp:txXfrm>
    </dsp:sp>
    <dsp:sp modelId="{6AB30D6C-3E38-432D-89A8-F166BDEA8BDA}">
      <dsp:nvSpPr>
        <dsp:cNvPr id="0" name=""/>
        <dsp:cNvSpPr/>
      </dsp:nvSpPr>
      <dsp:spPr>
        <a:xfrm>
          <a:off x="3424060" y="4614241"/>
          <a:ext cx="1762478" cy="176247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0000"/>
                <a:satMod val="250000"/>
              </a:schemeClr>
            </a:gs>
            <a:gs pos="72000">
              <a:schemeClr val="accent1">
                <a:hueOff val="0"/>
                <a:satOff val="0"/>
                <a:lumOff val="0"/>
                <a:alphaOff val="0"/>
                <a:tint val="75000"/>
                <a:satMod val="2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5000"/>
                <a:satMod val="21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Refactoring</a:t>
          </a:r>
          <a:endParaRPr lang="en-US" sz="2000" kern="1200" dirty="0"/>
        </a:p>
      </dsp:txBody>
      <dsp:txXfrm>
        <a:off x="3424060" y="4614241"/>
        <a:ext cx="1762478" cy="1762478"/>
      </dsp:txXfrm>
    </dsp:sp>
    <dsp:sp modelId="{3E6E8334-949A-424B-AB66-FB3C0B5F1690}">
      <dsp:nvSpPr>
        <dsp:cNvPr id="0" name=""/>
        <dsp:cNvSpPr/>
      </dsp:nvSpPr>
      <dsp:spPr>
        <a:xfrm rot="10800000">
          <a:off x="2891458" y="3181978"/>
          <a:ext cx="308943" cy="36843"/>
        </a:xfrm>
        <a:custGeom>
          <a:avLst/>
          <a:gdLst/>
          <a:ahLst/>
          <a:cxnLst/>
          <a:rect l="0" t="0" r="0" b="0"/>
          <a:pathLst>
            <a:path>
              <a:moveTo>
                <a:pt x="0" y="18421"/>
              </a:moveTo>
              <a:lnTo>
                <a:pt x="308943" y="184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038206" y="3192676"/>
        <a:ext cx="15447" cy="15447"/>
      </dsp:txXfrm>
    </dsp:sp>
    <dsp:sp modelId="{3804797F-9A8B-495D-B6BC-8D14959040DB}">
      <dsp:nvSpPr>
        <dsp:cNvPr id="0" name=""/>
        <dsp:cNvSpPr/>
      </dsp:nvSpPr>
      <dsp:spPr>
        <a:xfrm>
          <a:off x="1128979" y="2319160"/>
          <a:ext cx="1762478" cy="176247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30000"/>
                <a:satMod val="250000"/>
              </a:schemeClr>
            </a:gs>
            <a:gs pos="72000">
              <a:schemeClr val="accent1">
                <a:hueOff val="0"/>
                <a:satOff val="0"/>
                <a:lumOff val="0"/>
                <a:alphaOff val="0"/>
                <a:tint val="75000"/>
                <a:satMod val="2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5000"/>
                <a:satMod val="21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Business Value Drives</a:t>
          </a:r>
          <a:endParaRPr lang="en-US" sz="2000" kern="1200" dirty="0"/>
        </a:p>
      </dsp:txBody>
      <dsp:txXfrm>
        <a:off x="1128979" y="2319160"/>
        <a:ext cx="1762478" cy="17624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14571-6E45-479D-8EAF-A36FF0C632A1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ABEF9-3A23-41F8-9F5D-74A702B29DE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Ubiquitous</a:t>
            </a:r>
            <a:r>
              <a:rPr lang="en-US" baseline="0" dirty="0" smtClean="0"/>
              <a:t> language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ABEF9-3A23-41F8-9F5D-74A702B29DE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975F-C47A-452A-85E0-869F4D5D71B0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9CC4E57B-EE81-4B19-BE1B-C5DF58584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975F-C47A-452A-85E0-869F4D5D71B0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E57B-EE81-4B19-BE1B-C5DF58584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975F-C47A-452A-85E0-869F4D5D71B0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E57B-EE81-4B19-BE1B-C5DF58584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975F-C47A-452A-85E0-869F4D5D71B0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9CC4E57B-EE81-4B19-BE1B-C5DF58584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975F-C47A-452A-85E0-869F4D5D71B0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E57B-EE81-4B19-BE1B-C5DF58584E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975F-C47A-452A-85E0-869F4D5D71B0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E57B-EE81-4B19-BE1B-C5DF58584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975F-C47A-452A-85E0-869F4D5D71B0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9CC4E57B-EE81-4B19-BE1B-C5DF58584E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975F-C47A-452A-85E0-869F4D5D71B0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E57B-EE81-4B19-BE1B-C5DF58584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975F-C47A-452A-85E0-869F4D5D71B0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E57B-EE81-4B19-BE1B-C5DF58584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975F-C47A-452A-85E0-869F4D5D71B0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E57B-EE81-4B19-BE1B-C5DF58584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975F-C47A-452A-85E0-869F4D5D71B0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E57B-EE81-4B19-BE1B-C5DF58584E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03A9975F-C47A-452A-85E0-869F4D5D71B0}" type="datetimeFigureOut">
              <a:rPr lang="en-US" smtClean="0"/>
              <a:pPr/>
              <a:t>10/19/2010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9CC4E57B-EE81-4B19-BE1B-C5DF58584E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schambers.lostechies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Evolution of software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Sean Chambers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Welcome!</a:t>
            </a:r>
            <a:endParaRPr lang="en-US" dirty="0"/>
          </a:p>
        </p:txBody>
      </p:sp>
      <p:pic>
        <p:nvPicPr>
          <p:cNvPr id="4" name="Picture 3" descr="happy_fac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67000" y="5334000"/>
            <a:ext cx="39682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Impact" pitchFamily="34" charset="0"/>
              </a:rPr>
              <a:t>WELCOME!</a:t>
            </a:r>
            <a:endParaRPr lang="en-US" sz="7200" dirty="0">
              <a:solidFill>
                <a:schemeClr val="bg1"/>
              </a:solidFill>
              <a:latin typeface="Impact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2286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2286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78649026_2bba6acbf5 - Copy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533399"/>
            <a:ext cx="6324600" cy="6045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 descr="The-Breakthrough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0" y="0"/>
            <a:ext cx="9144918" cy="68580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09800" y="2209800"/>
            <a:ext cx="4953000" cy="1798637"/>
          </a:xfrm>
        </p:spPr>
        <p:txBody>
          <a:bodyPr/>
          <a:lstStyle/>
          <a:p>
            <a:r>
              <a:rPr lang="en-US" dirty="0" smtClean="0"/>
              <a:t>As a [role]</a:t>
            </a:r>
            <a:br>
              <a:rPr lang="en-US" dirty="0" smtClean="0"/>
            </a:br>
            <a:r>
              <a:rPr lang="en-US" dirty="0" smtClean="0"/>
              <a:t>I want to [do something]</a:t>
            </a:r>
            <a:br>
              <a:rPr lang="en-US" dirty="0" smtClean="0"/>
            </a:br>
            <a:r>
              <a:rPr lang="en-US" dirty="0" smtClean="0"/>
              <a:t>So that [business value]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57200" y="838200"/>
            <a:ext cx="8382000" cy="1676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 a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Shipping Manager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 want to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 cargo to an itinerary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 that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cargo can reach it’s destination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2667000"/>
            <a:ext cx="57022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Given the itinerary is not full</a:t>
            </a:r>
          </a:p>
          <a:p>
            <a:r>
              <a:rPr lang="en-US" dirty="0" smtClean="0"/>
              <a:t>And I have a cargo with the id of C12345</a:t>
            </a:r>
          </a:p>
          <a:p>
            <a:r>
              <a:rPr lang="en-US" dirty="0" smtClean="0"/>
              <a:t>When I add the cargo to the itinerary</a:t>
            </a:r>
          </a:p>
          <a:p>
            <a:r>
              <a:rPr lang="en-US" dirty="0" smtClean="0"/>
              <a:t>Then I expect to see the cargo id in the itinerary manifest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3875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Scenario : Adding cargo to an itinerary</a:t>
            </a:r>
            <a:endParaRPr lang="en-US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Links/info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3"/>
            <a:ext cx="8686800" cy="1417637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http://schambers.lostechies.com</a:t>
            </a:r>
            <a:endParaRPr lang="en-US" dirty="0" smtClean="0"/>
          </a:p>
          <a:p>
            <a:r>
              <a:rPr lang="en-US" dirty="0" smtClean="0"/>
              <a:t>Twitter: </a:t>
            </a:r>
            <a:r>
              <a:rPr lang="en-US" dirty="0" err="1" smtClean="0"/>
              <a:t>schambers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09600" y="3048000"/>
            <a:ext cx="1230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Sample </a:t>
            </a:r>
            <a:r>
              <a:rPr lang="en-US" dirty="0" err="1" smtClean="0"/>
              <a:t>url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368</TotalTime>
  <Words>91</Words>
  <Application>Microsoft Office PowerPoint</Application>
  <PresentationFormat>On-screen Show (4:3)</PresentationFormat>
  <Paragraphs>28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Trek</vt:lpstr>
      <vt:lpstr>The Evolution of software development</vt:lpstr>
      <vt:lpstr>Welcome!</vt:lpstr>
      <vt:lpstr>Slide 3</vt:lpstr>
      <vt:lpstr>Slide 4</vt:lpstr>
      <vt:lpstr>Slide 5</vt:lpstr>
      <vt:lpstr>Slide 6</vt:lpstr>
      <vt:lpstr>Slide 7</vt:lpstr>
      <vt:lpstr>Slide 8</vt:lpstr>
      <vt:lpstr>Links/info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schambers</dc:creator>
  <cp:lastModifiedBy>schambers</cp:lastModifiedBy>
  <cp:revision>55</cp:revision>
  <dcterms:created xsi:type="dcterms:W3CDTF">2010-10-11T23:03:42Z</dcterms:created>
  <dcterms:modified xsi:type="dcterms:W3CDTF">2010-10-20T04:38:45Z</dcterms:modified>
</cp:coreProperties>
</file>