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1" r:id="rId7"/>
    <p:sldId id="258" r:id="rId8"/>
    <p:sldId id="266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0269F0-1C38-40C9-80A7-C8B8D251A2A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2F59CED-87C2-4BDF-8F1F-0346AC00EFA5}">
      <dgm:prSet phldrT="[Text]"/>
      <dgm:spPr/>
      <dgm:t>
        <a:bodyPr/>
        <a:lstStyle/>
        <a:p>
          <a:r>
            <a:rPr lang="en-US" dirty="0" smtClean="0"/>
            <a:t>Migration 1</a:t>
          </a:r>
          <a:endParaRPr lang="en-US" dirty="0"/>
        </a:p>
      </dgm:t>
    </dgm:pt>
    <dgm:pt modelId="{EB5E30A1-8C25-447D-BDC0-E9532EED8A12}" type="parTrans" cxnId="{5B19AAF4-173D-47D1-93E1-2BC76AB96B3A}">
      <dgm:prSet/>
      <dgm:spPr/>
      <dgm:t>
        <a:bodyPr/>
        <a:lstStyle/>
        <a:p>
          <a:endParaRPr lang="en-US"/>
        </a:p>
      </dgm:t>
    </dgm:pt>
    <dgm:pt modelId="{E9A6C5A5-F0F0-4094-8BA1-28CFC3B8B92E}" type="sibTrans" cxnId="{5B19AAF4-173D-47D1-93E1-2BC76AB96B3A}">
      <dgm:prSet/>
      <dgm:spPr/>
      <dgm:t>
        <a:bodyPr/>
        <a:lstStyle/>
        <a:p>
          <a:endParaRPr lang="en-US"/>
        </a:p>
      </dgm:t>
    </dgm:pt>
    <dgm:pt modelId="{13FEDF20-D31B-401E-B96E-D7E6BED64799}">
      <dgm:prSet phldrT="[Text]"/>
      <dgm:spPr/>
      <dgm:t>
        <a:bodyPr/>
        <a:lstStyle/>
        <a:p>
          <a:r>
            <a:rPr lang="en-US" dirty="0" smtClean="0"/>
            <a:t>Migration 2</a:t>
          </a:r>
          <a:endParaRPr lang="en-US" dirty="0"/>
        </a:p>
      </dgm:t>
    </dgm:pt>
    <dgm:pt modelId="{797E3E8A-C2F1-4E3E-A052-06AAF0930C77}" type="parTrans" cxnId="{38DE70D8-88C5-4C23-86E7-74AEE3055E76}">
      <dgm:prSet/>
      <dgm:spPr/>
      <dgm:t>
        <a:bodyPr/>
        <a:lstStyle/>
        <a:p>
          <a:endParaRPr lang="en-US"/>
        </a:p>
      </dgm:t>
    </dgm:pt>
    <dgm:pt modelId="{9EABCCEC-81FC-4E87-94BD-2F8BD5646B48}" type="sibTrans" cxnId="{38DE70D8-88C5-4C23-86E7-74AEE3055E76}">
      <dgm:prSet/>
      <dgm:spPr/>
      <dgm:t>
        <a:bodyPr/>
        <a:lstStyle/>
        <a:p>
          <a:endParaRPr lang="en-US"/>
        </a:p>
      </dgm:t>
    </dgm:pt>
    <dgm:pt modelId="{EAD98870-5C14-4360-B373-4060086164AF}">
      <dgm:prSet phldrT="[Text]"/>
      <dgm:spPr/>
      <dgm:t>
        <a:bodyPr/>
        <a:lstStyle/>
        <a:p>
          <a:r>
            <a:rPr lang="en-US" dirty="0" smtClean="0"/>
            <a:t>Migration 3</a:t>
          </a:r>
          <a:endParaRPr lang="en-US" dirty="0"/>
        </a:p>
      </dgm:t>
    </dgm:pt>
    <dgm:pt modelId="{6337FFEB-8151-497A-B002-F0F66CE88B2D}" type="parTrans" cxnId="{5E1EA810-7A94-4934-B74F-FBBE4FCD3764}">
      <dgm:prSet/>
      <dgm:spPr/>
      <dgm:t>
        <a:bodyPr/>
        <a:lstStyle/>
        <a:p>
          <a:endParaRPr lang="en-US"/>
        </a:p>
      </dgm:t>
    </dgm:pt>
    <dgm:pt modelId="{9932DFBF-97C8-454A-9EA7-4CC112573076}" type="sibTrans" cxnId="{5E1EA810-7A94-4934-B74F-FBBE4FCD3764}">
      <dgm:prSet/>
      <dgm:spPr/>
      <dgm:t>
        <a:bodyPr/>
        <a:lstStyle/>
        <a:p>
          <a:endParaRPr lang="en-US"/>
        </a:p>
      </dgm:t>
    </dgm:pt>
    <dgm:pt modelId="{0D407D73-209C-4C8E-A952-706E34680451}">
      <dgm:prSet phldrT="[Text]"/>
      <dgm:spPr/>
      <dgm:t>
        <a:bodyPr/>
        <a:lstStyle/>
        <a:p>
          <a:r>
            <a:rPr lang="en-US" dirty="0" smtClean="0"/>
            <a:t>Add Companies Table</a:t>
          </a:r>
          <a:endParaRPr lang="en-US" dirty="0"/>
        </a:p>
      </dgm:t>
    </dgm:pt>
    <dgm:pt modelId="{ED1FFAB6-298F-4162-8FFC-604791AE5F1D}" type="parTrans" cxnId="{43D51619-52F9-4990-BA65-B740C93A84E6}">
      <dgm:prSet/>
      <dgm:spPr/>
      <dgm:t>
        <a:bodyPr/>
        <a:lstStyle/>
        <a:p>
          <a:endParaRPr lang="en-US"/>
        </a:p>
      </dgm:t>
    </dgm:pt>
    <dgm:pt modelId="{28D33B9B-65C3-4504-8C78-A099A8CE5D9E}" type="sibTrans" cxnId="{43D51619-52F9-4990-BA65-B740C93A84E6}">
      <dgm:prSet/>
      <dgm:spPr/>
      <dgm:t>
        <a:bodyPr/>
        <a:lstStyle/>
        <a:p>
          <a:endParaRPr lang="en-US"/>
        </a:p>
      </dgm:t>
    </dgm:pt>
    <dgm:pt modelId="{139E0A2A-8D53-44B2-84A1-A5CB57286CC9}">
      <dgm:prSet/>
      <dgm:spPr/>
      <dgm:t>
        <a:bodyPr/>
        <a:lstStyle/>
        <a:p>
          <a:r>
            <a:rPr lang="en-US" dirty="0" smtClean="0"/>
            <a:t>Add ContactName Column		</a:t>
          </a:r>
          <a:endParaRPr lang="en-US" dirty="0"/>
        </a:p>
      </dgm:t>
    </dgm:pt>
    <dgm:pt modelId="{4D2DF3E6-22C2-4527-A41F-AD222320F924}" type="parTrans" cxnId="{017CFC61-CE20-410D-9EAA-1A22B2A6B702}">
      <dgm:prSet/>
      <dgm:spPr/>
      <dgm:t>
        <a:bodyPr/>
        <a:lstStyle/>
        <a:p>
          <a:endParaRPr lang="en-US"/>
        </a:p>
      </dgm:t>
    </dgm:pt>
    <dgm:pt modelId="{0FAD18EE-35D2-4B73-946D-75C964D18341}" type="sibTrans" cxnId="{017CFC61-CE20-410D-9EAA-1A22B2A6B702}">
      <dgm:prSet/>
      <dgm:spPr/>
      <dgm:t>
        <a:bodyPr/>
        <a:lstStyle/>
        <a:p>
          <a:endParaRPr lang="en-US"/>
        </a:p>
      </dgm:t>
    </dgm:pt>
    <dgm:pt modelId="{2C6776C2-1B03-411E-BA50-75B0DB5C005D}">
      <dgm:prSet phldrT="[Text]"/>
      <dgm:spPr/>
      <dgm:t>
        <a:bodyPr/>
        <a:lstStyle/>
        <a:p>
          <a:r>
            <a:rPr lang="en-US" dirty="0" smtClean="0"/>
            <a:t>Add Employees Table</a:t>
          </a:r>
          <a:endParaRPr lang="en-US" dirty="0"/>
        </a:p>
      </dgm:t>
    </dgm:pt>
    <dgm:pt modelId="{B1430C96-0822-4C76-8C7A-449DA4D70E26}" type="parTrans" cxnId="{773D4575-03EB-4F31-8B4A-AB5910C4701C}">
      <dgm:prSet/>
      <dgm:spPr/>
      <dgm:t>
        <a:bodyPr/>
        <a:lstStyle/>
        <a:p>
          <a:endParaRPr lang="en-US"/>
        </a:p>
      </dgm:t>
    </dgm:pt>
    <dgm:pt modelId="{C31A6201-11EB-4223-AE6C-2220BF6F1F5E}" type="sibTrans" cxnId="{773D4575-03EB-4F31-8B4A-AB5910C4701C}">
      <dgm:prSet/>
      <dgm:spPr/>
      <dgm:t>
        <a:bodyPr/>
        <a:lstStyle/>
        <a:p>
          <a:endParaRPr lang="en-US"/>
        </a:p>
      </dgm:t>
    </dgm:pt>
    <dgm:pt modelId="{DF98F63E-A9E8-4900-AB32-4B065DBFA62F}">
      <dgm:prSet phldrT="[Text]"/>
      <dgm:spPr/>
      <dgm:t>
        <a:bodyPr/>
        <a:lstStyle/>
        <a:p>
          <a:r>
            <a:rPr lang="en-US" dirty="0" smtClean="0"/>
            <a:t>Add FK relationship</a:t>
          </a:r>
          <a:endParaRPr lang="en-US" dirty="0"/>
        </a:p>
      </dgm:t>
    </dgm:pt>
    <dgm:pt modelId="{279C5C9E-641F-4A75-9250-133B48B94590}" type="parTrans" cxnId="{36629F89-5172-4025-AC4C-F4321D13183D}">
      <dgm:prSet/>
      <dgm:spPr/>
      <dgm:t>
        <a:bodyPr/>
        <a:lstStyle/>
        <a:p>
          <a:endParaRPr lang="en-US"/>
        </a:p>
      </dgm:t>
    </dgm:pt>
    <dgm:pt modelId="{C331E39F-A1C3-44A1-90B1-619D57060257}" type="sibTrans" cxnId="{36629F89-5172-4025-AC4C-F4321D13183D}">
      <dgm:prSet/>
      <dgm:spPr/>
      <dgm:t>
        <a:bodyPr/>
        <a:lstStyle/>
        <a:p>
          <a:endParaRPr lang="en-US"/>
        </a:p>
      </dgm:t>
    </dgm:pt>
    <dgm:pt modelId="{71614A16-DB1E-435E-B05D-E26B6EEB7CE4}" type="pres">
      <dgm:prSet presAssocID="{BB0269F0-1C38-40C9-80A7-C8B8D251A2A2}" presName="CompostProcess" presStyleCnt="0">
        <dgm:presLayoutVars>
          <dgm:dir/>
          <dgm:resizeHandles val="exact"/>
        </dgm:presLayoutVars>
      </dgm:prSet>
      <dgm:spPr/>
    </dgm:pt>
    <dgm:pt modelId="{01CF44E8-B60D-4533-A07F-0258B15D407E}" type="pres">
      <dgm:prSet presAssocID="{BB0269F0-1C38-40C9-80A7-C8B8D251A2A2}" presName="arrow" presStyleLbl="bgShp" presStyleIdx="0" presStyleCnt="1" custLinFactNeighborX="2070" custLinFactNeighborY="-5787"/>
      <dgm:spPr/>
    </dgm:pt>
    <dgm:pt modelId="{D608DABA-644A-48AB-8872-0793A70380ED}" type="pres">
      <dgm:prSet presAssocID="{BB0269F0-1C38-40C9-80A7-C8B8D251A2A2}" presName="linearProcess" presStyleCnt="0"/>
      <dgm:spPr/>
    </dgm:pt>
    <dgm:pt modelId="{B4A76FC1-70BE-42AC-8B8F-02435352F159}" type="pres">
      <dgm:prSet presAssocID="{12F59CED-87C2-4BDF-8F1F-0346AC00EFA5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403D5F-EBE5-4B76-A7E2-D6F7AE771B61}" type="pres">
      <dgm:prSet presAssocID="{E9A6C5A5-F0F0-4094-8BA1-28CFC3B8B92E}" presName="sibTrans" presStyleCnt="0"/>
      <dgm:spPr/>
    </dgm:pt>
    <dgm:pt modelId="{EFEBD872-60F2-4305-8DA2-D9D63BDCA806}" type="pres">
      <dgm:prSet presAssocID="{13FEDF20-D31B-401E-B96E-D7E6BED64799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1EDF6-F123-4790-B440-9C26E38B319B}" type="pres">
      <dgm:prSet presAssocID="{9EABCCEC-81FC-4E87-94BD-2F8BD5646B48}" presName="sibTrans" presStyleCnt="0"/>
      <dgm:spPr/>
    </dgm:pt>
    <dgm:pt modelId="{46BFAA2D-C733-445A-98FF-5092B78B2A54}" type="pres">
      <dgm:prSet presAssocID="{EAD98870-5C14-4360-B373-4060086164AF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11D28A-CA7E-435E-AE2C-71CFE57E789C}" type="presOf" srcId="{12F59CED-87C2-4BDF-8F1F-0346AC00EFA5}" destId="{B4A76FC1-70BE-42AC-8B8F-02435352F159}" srcOrd="0" destOrd="0" presId="urn:microsoft.com/office/officeart/2005/8/layout/hProcess9"/>
    <dgm:cxn modelId="{9961A828-6E6A-40BD-83FC-502A23166EA9}" type="presOf" srcId="{DF98F63E-A9E8-4900-AB32-4B065DBFA62F}" destId="{46BFAA2D-C733-445A-98FF-5092B78B2A54}" srcOrd="0" destOrd="2" presId="urn:microsoft.com/office/officeart/2005/8/layout/hProcess9"/>
    <dgm:cxn modelId="{5B19AAF4-173D-47D1-93E1-2BC76AB96B3A}" srcId="{BB0269F0-1C38-40C9-80A7-C8B8D251A2A2}" destId="{12F59CED-87C2-4BDF-8F1F-0346AC00EFA5}" srcOrd="0" destOrd="0" parTransId="{EB5E30A1-8C25-447D-BDC0-E9532EED8A12}" sibTransId="{E9A6C5A5-F0F0-4094-8BA1-28CFC3B8B92E}"/>
    <dgm:cxn modelId="{36629F89-5172-4025-AC4C-F4321D13183D}" srcId="{EAD98870-5C14-4360-B373-4060086164AF}" destId="{DF98F63E-A9E8-4900-AB32-4B065DBFA62F}" srcOrd="1" destOrd="0" parTransId="{279C5C9E-641F-4A75-9250-133B48B94590}" sibTransId="{C331E39F-A1C3-44A1-90B1-619D57060257}"/>
    <dgm:cxn modelId="{3F73C3A2-18AA-4C0C-893F-1EFAA7454DC2}" type="presOf" srcId="{2C6776C2-1B03-411E-BA50-75B0DB5C005D}" destId="{46BFAA2D-C733-445A-98FF-5092B78B2A54}" srcOrd="0" destOrd="1" presId="urn:microsoft.com/office/officeart/2005/8/layout/hProcess9"/>
    <dgm:cxn modelId="{2BC26B5F-FEC0-4316-BBC5-BF7C024A36BE}" type="presOf" srcId="{13FEDF20-D31B-401E-B96E-D7E6BED64799}" destId="{EFEBD872-60F2-4305-8DA2-D9D63BDCA806}" srcOrd="0" destOrd="0" presId="urn:microsoft.com/office/officeart/2005/8/layout/hProcess9"/>
    <dgm:cxn modelId="{38DE70D8-88C5-4C23-86E7-74AEE3055E76}" srcId="{BB0269F0-1C38-40C9-80A7-C8B8D251A2A2}" destId="{13FEDF20-D31B-401E-B96E-D7E6BED64799}" srcOrd="1" destOrd="0" parTransId="{797E3E8A-C2F1-4E3E-A052-06AAF0930C77}" sibTransId="{9EABCCEC-81FC-4E87-94BD-2F8BD5646B48}"/>
    <dgm:cxn modelId="{773D4575-03EB-4F31-8B4A-AB5910C4701C}" srcId="{EAD98870-5C14-4360-B373-4060086164AF}" destId="{2C6776C2-1B03-411E-BA50-75B0DB5C005D}" srcOrd="0" destOrd="0" parTransId="{B1430C96-0822-4C76-8C7A-449DA4D70E26}" sibTransId="{C31A6201-11EB-4223-AE6C-2220BF6F1F5E}"/>
    <dgm:cxn modelId="{5E1EA810-7A94-4934-B74F-FBBE4FCD3764}" srcId="{BB0269F0-1C38-40C9-80A7-C8B8D251A2A2}" destId="{EAD98870-5C14-4360-B373-4060086164AF}" srcOrd="2" destOrd="0" parTransId="{6337FFEB-8151-497A-B002-F0F66CE88B2D}" sibTransId="{9932DFBF-97C8-454A-9EA7-4CC112573076}"/>
    <dgm:cxn modelId="{017CFC61-CE20-410D-9EAA-1A22B2A6B702}" srcId="{13FEDF20-D31B-401E-B96E-D7E6BED64799}" destId="{139E0A2A-8D53-44B2-84A1-A5CB57286CC9}" srcOrd="0" destOrd="0" parTransId="{4D2DF3E6-22C2-4527-A41F-AD222320F924}" sibTransId="{0FAD18EE-35D2-4B73-946D-75C964D18341}"/>
    <dgm:cxn modelId="{747E7757-95E5-4CA5-B2E3-204B03F6BF62}" type="presOf" srcId="{EAD98870-5C14-4360-B373-4060086164AF}" destId="{46BFAA2D-C733-445A-98FF-5092B78B2A54}" srcOrd="0" destOrd="0" presId="urn:microsoft.com/office/officeart/2005/8/layout/hProcess9"/>
    <dgm:cxn modelId="{6D9B8ABC-955F-4D51-BAB5-B6E006FE3176}" type="presOf" srcId="{BB0269F0-1C38-40C9-80A7-C8B8D251A2A2}" destId="{71614A16-DB1E-435E-B05D-E26B6EEB7CE4}" srcOrd="0" destOrd="0" presId="urn:microsoft.com/office/officeart/2005/8/layout/hProcess9"/>
    <dgm:cxn modelId="{1CE5094A-6918-45DB-A075-4791C0CDD03D}" type="presOf" srcId="{0D407D73-209C-4C8E-A952-706E34680451}" destId="{B4A76FC1-70BE-42AC-8B8F-02435352F159}" srcOrd="0" destOrd="1" presId="urn:microsoft.com/office/officeart/2005/8/layout/hProcess9"/>
    <dgm:cxn modelId="{43D51619-52F9-4990-BA65-B740C93A84E6}" srcId="{12F59CED-87C2-4BDF-8F1F-0346AC00EFA5}" destId="{0D407D73-209C-4C8E-A952-706E34680451}" srcOrd="0" destOrd="0" parTransId="{ED1FFAB6-298F-4162-8FFC-604791AE5F1D}" sibTransId="{28D33B9B-65C3-4504-8C78-A099A8CE5D9E}"/>
    <dgm:cxn modelId="{BF4B2E20-DD6C-4D2E-829B-1999BE569148}" type="presOf" srcId="{139E0A2A-8D53-44B2-84A1-A5CB57286CC9}" destId="{EFEBD872-60F2-4305-8DA2-D9D63BDCA806}" srcOrd="0" destOrd="1" presId="urn:microsoft.com/office/officeart/2005/8/layout/hProcess9"/>
    <dgm:cxn modelId="{C4896B86-7B3A-4933-94F4-402017951001}" type="presParOf" srcId="{71614A16-DB1E-435E-B05D-E26B6EEB7CE4}" destId="{01CF44E8-B60D-4533-A07F-0258B15D407E}" srcOrd="0" destOrd="0" presId="urn:microsoft.com/office/officeart/2005/8/layout/hProcess9"/>
    <dgm:cxn modelId="{7FE31979-C32A-433C-9A00-10112252BFAF}" type="presParOf" srcId="{71614A16-DB1E-435E-B05D-E26B6EEB7CE4}" destId="{D608DABA-644A-48AB-8872-0793A70380ED}" srcOrd="1" destOrd="0" presId="urn:microsoft.com/office/officeart/2005/8/layout/hProcess9"/>
    <dgm:cxn modelId="{D6563BAC-99E7-4B9F-AFB1-489271B58F9D}" type="presParOf" srcId="{D608DABA-644A-48AB-8872-0793A70380ED}" destId="{B4A76FC1-70BE-42AC-8B8F-02435352F159}" srcOrd="0" destOrd="0" presId="urn:microsoft.com/office/officeart/2005/8/layout/hProcess9"/>
    <dgm:cxn modelId="{FEC24B84-C72A-404E-AA7C-E13992773E4F}" type="presParOf" srcId="{D608DABA-644A-48AB-8872-0793A70380ED}" destId="{CC403D5F-EBE5-4B76-A7E2-D6F7AE771B61}" srcOrd="1" destOrd="0" presId="urn:microsoft.com/office/officeart/2005/8/layout/hProcess9"/>
    <dgm:cxn modelId="{11FF74D7-5596-46B4-AEC2-06C2FD38A815}" type="presParOf" srcId="{D608DABA-644A-48AB-8872-0793A70380ED}" destId="{EFEBD872-60F2-4305-8DA2-D9D63BDCA806}" srcOrd="2" destOrd="0" presId="urn:microsoft.com/office/officeart/2005/8/layout/hProcess9"/>
    <dgm:cxn modelId="{DFB91276-886D-468F-B3F0-B69361E54176}" type="presParOf" srcId="{D608DABA-644A-48AB-8872-0793A70380ED}" destId="{52A1EDF6-F123-4790-B440-9C26E38B319B}" srcOrd="3" destOrd="0" presId="urn:microsoft.com/office/officeart/2005/8/layout/hProcess9"/>
    <dgm:cxn modelId="{19EB79F8-7B69-4489-B162-651217DAD1E2}" type="presParOf" srcId="{D608DABA-644A-48AB-8872-0793A70380ED}" destId="{46BFAA2D-C733-445A-98FF-5092B78B2A54}" srcOrd="4" destOrd="0" presId="urn:microsoft.com/office/officeart/2005/8/layout/hProcess9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37C468-EA17-4CA4-8B2C-57023B580CEE}" type="datetimeFigureOut">
              <a:rPr lang="en-US" smtClean="0"/>
              <a:pPr/>
              <a:t>3/27/2010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B07DAC1-B252-4C8C-A8B2-841841E224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37C468-EA17-4CA4-8B2C-57023B580CEE}" type="datetimeFigureOut">
              <a:rPr lang="en-US" smtClean="0"/>
              <a:pPr/>
              <a:t>3/27/2010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07DAC1-B252-4C8C-A8B2-841841E224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37C468-EA17-4CA4-8B2C-57023B580CEE}" type="datetimeFigureOut">
              <a:rPr lang="en-US" smtClean="0"/>
              <a:pPr/>
              <a:t>3/27/2010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07DAC1-B252-4C8C-A8B2-841841E224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37C468-EA17-4CA4-8B2C-57023B580CEE}" type="datetimeFigureOut">
              <a:rPr lang="en-US" smtClean="0"/>
              <a:pPr/>
              <a:t>3/27/2010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07DAC1-B252-4C8C-A8B2-841841E224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37C468-EA17-4CA4-8B2C-57023B580CEE}" type="datetimeFigureOut">
              <a:rPr lang="en-US" smtClean="0"/>
              <a:pPr/>
              <a:t>3/27/2010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07DAC1-B252-4C8C-A8B2-841841E224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37C468-EA17-4CA4-8B2C-57023B580CEE}" type="datetimeFigureOut">
              <a:rPr lang="en-US" smtClean="0"/>
              <a:pPr/>
              <a:t>3/27/2010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07DAC1-B252-4C8C-A8B2-841841E224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37C468-EA17-4CA4-8B2C-57023B580CEE}" type="datetimeFigureOut">
              <a:rPr lang="en-US" smtClean="0"/>
              <a:pPr/>
              <a:t>3/27/2010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07DAC1-B252-4C8C-A8B2-841841E224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37C468-EA17-4CA4-8B2C-57023B580CEE}" type="datetimeFigureOut">
              <a:rPr lang="en-US" smtClean="0"/>
              <a:pPr/>
              <a:t>3/27/2010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07DAC1-B252-4C8C-A8B2-841841E224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37C468-EA17-4CA4-8B2C-57023B580CEE}" type="datetimeFigureOut">
              <a:rPr lang="en-US" smtClean="0"/>
              <a:pPr/>
              <a:t>3/27/2010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07DAC1-B252-4C8C-A8B2-841841E224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937C468-EA17-4CA4-8B2C-57023B580CEE}" type="datetimeFigureOut">
              <a:rPr lang="en-US" smtClean="0"/>
              <a:pPr/>
              <a:t>3/27/2010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07DAC1-B252-4C8C-A8B2-841841E224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937C468-EA17-4CA4-8B2C-57023B580CEE}" type="datetimeFigureOut">
              <a:rPr lang="en-US" smtClean="0"/>
              <a:pPr/>
              <a:t>3/27/2010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B07DAC1-B252-4C8C-A8B2-841841E224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937C468-EA17-4CA4-8B2C-57023B580CEE}" type="datetimeFigureOut">
              <a:rPr lang="en-US" smtClean="0"/>
              <a:pPr/>
              <a:t>3/27/2010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B07DAC1-B252-4C8C-A8B2-841841E224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erdingcode.com/?p=233" TargetMode="External"/><Relationship Id="rId2" Type="http://schemas.openxmlformats.org/officeDocument/2006/relationships/hyperlink" Target="http://www.github.com/schambers/orlandocodecamp201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hambers.lostechie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your db with </a:t>
            </a:r>
            <a:r>
              <a:rPr lang="en-US" dirty="0" err="1" smtClean="0"/>
              <a:t>FluentMigrator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97227" y="3962400"/>
            <a:ext cx="4084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Orlando Code Camp 2010</a:t>
            </a:r>
          </a:p>
          <a:p>
            <a:pPr algn="r"/>
            <a:r>
              <a:rPr lang="en-US" sz="2400" dirty="0" smtClean="0"/>
              <a:t>Sean Chambers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0" y="2514600"/>
            <a:ext cx="3657600" cy="1143000"/>
          </a:xfrm>
        </p:spPr>
        <p:txBody>
          <a:bodyPr/>
          <a:lstStyle/>
          <a:p>
            <a:r>
              <a:rPr lang="en-US" dirty="0" smtClean="0"/>
              <a:t>Fluent What?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32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Why do I need a Migration framework?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95707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To make working with databases all</a:t>
            </a:r>
            <a:br>
              <a:rPr lang="en-US" dirty="0" smtClean="0"/>
            </a:br>
            <a:r>
              <a:rPr lang="en-US" dirty="0" smtClean="0"/>
              <a:t>Ponies and Rainbows</a:t>
            </a:r>
            <a:endParaRPr lang="en-US" dirty="0"/>
          </a:p>
        </p:txBody>
      </p:sp>
      <p:pic>
        <p:nvPicPr>
          <p:cNvPr id="4" name="Picture 3" descr="rainbow_clipart_6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971800"/>
            <a:ext cx="1905000" cy="1524000"/>
          </a:xfrm>
          <a:prstGeom prst="rect">
            <a:avLst/>
          </a:prstGeom>
        </p:spPr>
      </p:pic>
      <p:pic>
        <p:nvPicPr>
          <p:cNvPr id="5" name="Picture 4" descr="mb2hmz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209800"/>
            <a:ext cx="2418991" cy="27233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026091"/>
          </a:xfrm>
        </p:spPr>
        <p:txBody>
          <a:bodyPr>
            <a:normAutofit/>
          </a:bodyPr>
          <a:lstStyle/>
          <a:p>
            <a:r>
              <a:rPr lang="en-US" dirty="0" smtClean="0"/>
              <a:t>SQL versioning scripts</a:t>
            </a:r>
          </a:p>
          <a:p>
            <a:r>
              <a:rPr lang="en-US" dirty="0" err="1" smtClean="0"/>
              <a:t>Redgate</a:t>
            </a:r>
            <a:r>
              <a:rPr lang="en-US" dirty="0" smtClean="0"/>
              <a:t> Tools</a:t>
            </a:r>
          </a:p>
          <a:p>
            <a:r>
              <a:rPr lang="en-US" dirty="0" smtClean="0"/>
              <a:t>Migration framework</a:t>
            </a:r>
          </a:p>
          <a:p>
            <a:pPr lvl="1"/>
            <a:r>
              <a:rPr lang="en-US" dirty="0" smtClean="0"/>
              <a:t>Ruby Migrations</a:t>
            </a:r>
          </a:p>
          <a:p>
            <a:pPr lvl="1"/>
            <a:r>
              <a:rPr lang="en-US" dirty="0" err="1" smtClean="0"/>
              <a:t>FluentMigrator</a:t>
            </a:r>
            <a:endParaRPr lang="en-US" dirty="0" smtClean="0"/>
          </a:p>
          <a:p>
            <a:pPr lvl="1"/>
            <a:r>
              <a:rPr lang="en-US" dirty="0" smtClean="0"/>
              <a:t>Migrator.NET</a:t>
            </a:r>
          </a:p>
          <a:p>
            <a:pPr lvl="1"/>
            <a:r>
              <a:rPr lang="en-US" dirty="0" err="1" smtClean="0"/>
              <a:t>Rik</a:t>
            </a:r>
            <a:r>
              <a:rPr lang="en-US" dirty="0" smtClean="0"/>
              <a:t> migrations</a:t>
            </a:r>
          </a:p>
          <a:p>
            <a:pPr lvl="1"/>
            <a:r>
              <a:rPr lang="en-US" dirty="0" smtClean="0"/>
              <a:t>Tarantino </a:t>
            </a:r>
            <a:r>
              <a:rPr lang="en-US" dirty="0" err="1" smtClean="0"/>
              <a:t>Migrtions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Different approaches to deal with the pain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066800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rved Up Arrow 3"/>
          <p:cNvSpPr/>
          <p:nvPr/>
        </p:nvSpPr>
        <p:spPr>
          <a:xfrm flipH="1">
            <a:off x="5181600" y="4419600"/>
            <a:ext cx="1447800" cy="7620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 flipH="1">
            <a:off x="2514600" y="4419600"/>
            <a:ext cx="1447800" cy="7620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Databases</a:t>
            </a:r>
            <a:endParaRPr lang="en-US" dirty="0"/>
          </a:p>
        </p:txBody>
      </p:sp>
      <p:pic>
        <p:nvPicPr>
          <p:cNvPr id="4" name="Picture 3" descr="sqlite_editor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600200"/>
            <a:ext cx="1219200" cy="1219200"/>
          </a:xfrm>
          <a:prstGeom prst="rect">
            <a:avLst/>
          </a:prstGeom>
        </p:spPr>
      </p:pic>
      <p:pic>
        <p:nvPicPr>
          <p:cNvPr id="6" name="Picture 5" descr="sql_server_2008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524000"/>
            <a:ext cx="2209800" cy="1382002"/>
          </a:xfrm>
          <a:prstGeom prst="rect">
            <a:avLst/>
          </a:prstGeom>
        </p:spPr>
      </p:pic>
      <p:pic>
        <p:nvPicPr>
          <p:cNvPr id="7" name="Picture 6" descr="mysql-hires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1676400"/>
            <a:ext cx="2064945" cy="1066800"/>
          </a:xfrm>
          <a:prstGeom prst="rect">
            <a:avLst/>
          </a:prstGeom>
        </p:spPr>
      </p:pic>
      <p:pic>
        <p:nvPicPr>
          <p:cNvPr id="8" name="Picture 7" descr="image.ax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4191000"/>
            <a:ext cx="2349294" cy="1905590"/>
          </a:xfrm>
          <a:prstGeom prst="rect">
            <a:avLst/>
          </a:prstGeom>
        </p:spPr>
      </p:pic>
      <p:sp>
        <p:nvSpPr>
          <p:cNvPr id="10" name="Title 2"/>
          <p:cNvSpPr txBox="1">
            <a:spLocks/>
          </p:cNvSpPr>
          <p:nvPr/>
        </p:nvSpPr>
        <p:spPr>
          <a:xfrm>
            <a:off x="304800" y="3276600"/>
            <a:ext cx="8229600" cy="9906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Coming Soon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 descr="oracle_logo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58959" y="4800600"/>
            <a:ext cx="2732041" cy="543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Codez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Presentation &amp; Sample Code</a:t>
            </a:r>
          </a:p>
          <a:p>
            <a:r>
              <a:rPr lang="en-US" sz="2200" dirty="0" smtClean="0">
                <a:hlinkClick r:id="rId2"/>
              </a:rPr>
              <a:t>www.github.com/schambers/orlandocodecamp2010</a:t>
            </a:r>
            <a:endParaRPr lang="en-US" sz="2200" dirty="0" smtClean="0"/>
          </a:p>
          <a:p>
            <a:r>
              <a:rPr lang="en-US" sz="2200" dirty="0" smtClean="0"/>
              <a:t>Herding code: </a:t>
            </a:r>
            <a:r>
              <a:rPr lang="en-US" sz="2200" dirty="0" smtClean="0">
                <a:hlinkClick r:id="rId3"/>
              </a:rPr>
              <a:t>http://herdingcode.com/?p=233</a:t>
            </a:r>
            <a:endParaRPr lang="en-US" sz="2200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http://schambers.lostechies.com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schambers</a:t>
            </a:r>
            <a:r>
              <a:rPr lang="en-US" dirty="0" smtClean="0"/>
              <a:t> on twitter</a:t>
            </a:r>
          </a:p>
          <a:p>
            <a:r>
              <a:rPr lang="en-US" dirty="0" smtClean="0"/>
              <a:t>http://www.github.com/schambers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509</TotalTime>
  <Words>99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Version your db with FluentMigrator</vt:lpstr>
      <vt:lpstr>Fluent What?</vt:lpstr>
      <vt:lpstr>Why do I need a Migration framework?</vt:lpstr>
      <vt:lpstr>Slide 4</vt:lpstr>
      <vt:lpstr>Different approaches to deal with the pain</vt:lpstr>
      <vt:lpstr>Slide 6</vt:lpstr>
      <vt:lpstr>Supported Databases</vt:lpstr>
      <vt:lpstr>Sample Codez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your db with FluentMigrator</dc:title>
  <dc:creator>schambers</dc:creator>
  <cp:lastModifiedBy>Lenovo User</cp:lastModifiedBy>
  <cp:revision>38</cp:revision>
  <dcterms:created xsi:type="dcterms:W3CDTF">2010-03-22T03:23:43Z</dcterms:created>
  <dcterms:modified xsi:type="dcterms:W3CDTF">2010-03-27T04:33:33Z</dcterms:modified>
</cp:coreProperties>
</file>