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71" r:id="rId5"/>
    <p:sldId id="264" r:id="rId6"/>
    <p:sldId id="267" r:id="rId7"/>
    <p:sldId id="269" r:id="rId8"/>
    <p:sldId id="266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8A58F-8BD0-49F6-A2CF-AB22F8C07D8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160D3-983C-4E3B-B594-F84625B827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50BF19D1-803F-4E60-BB44-4831D8B73F42}" type="parTrans" cxnId="{9C27E0A1-C715-48B4-AA93-C444BE1B0CF8}">
      <dgm:prSet/>
      <dgm:spPr/>
      <dgm:t>
        <a:bodyPr/>
        <a:lstStyle/>
        <a:p>
          <a:endParaRPr lang="en-US"/>
        </a:p>
      </dgm:t>
    </dgm:pt>
    <dgm:pt modelId="{25F87F8E-0BC9-4B24-88B6-B3A1200B88F6}" type="sibTrans" cxnId="{9C27E0A1-C715-48B4-AA93-C444BE1B0CF8}">
      <dgm:prSet/>
      <dgm:spPr/>
      <dgm:t>
        <a:bodyPr/>
        <a:lstStyle/>
        <a:p>
          <a:endParaRPr lang="en-US"/>
        </a:p>
      </dgm:t>
    </dgm:pt>
    <dgm:pt modelId="{227A4821-504B-44D2-B7D9-A4303C6FF9D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76C77207-27FE-4DF6-85B8-A67A59034E2F}" type="parTrans" cxnId="{43CE3FF7-670E-4816-BD41-A028DB7E9CFF}">
      <dgm:prSet/>
      <dgm:spPr/>
      <dgm:t>
        <a:bodyPr/>
        <a:lstStyle/>
        <a:p>
          <a:endParaRPr lang="en-US"/>
        </a:p>
      </dgm:t>
    </dgm:pt>
    <dgm:pt modelId="{DE4456F2-824F-4152-806D-FDDC4191B012}" type="sibTrans" cxnId="{43CE3FF7-670E-4816-BD41-A028DB7E9CFF}">
      <dgm:prSet/>
      <dgm:spPr/>
      <dgm:t>
        <a:bodyPr/>
        <a:lstStyle/>
        <a:p>
          <a:endParaRPr lang="en-US"/>
        </a:p>
      </dgm:t>
    </dgm:pt>
    <dgm:pt modelId="{A3AA40C9-5B08-49E0-B4A2-6FECA83B0C4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Refactor</a:t>
          </a:r>
          <a:endParaRPr lang="en-US" dirty="0"/>
        </a:p>
      </dgm:t>
    </dgm:pt>
    <dgm:pt modelId="{ED209559-1E83-4324-82BE-784D2F7F9596}" type="parTrans" cxnId="{AD0BF740-0549-4B3D-BE6D-5919B0524A4E}">
      <dgm:prSet/>
      <dgm:spPr/>
      <dgm:t>
        <a:bodyPr/>
        <a:lstStyle/>
        <a:p>
          <a:endParaRPr lang="en-US"/>
        </a:p>
      </dgm:t>
    </dgm:pt>
    <dgm:pt modelId="{F03B5163-2CB5-47CA-9DAD-F9E514BCAD38}" type="sibTrans" cxnId="{AD0BF740-0549-4B3D-BE6D-5919B0524A4E}">
      <dgm:prSet/>
      <dgm:spPr/>
      <dgm:t>
        <a:bodyPr/>
        <a:lstStyle/>
        <a:p>
          <a:endParaRPr lang="en-US"/>
        </a:p>
      </dgm:t>
    </dgm:pt>
    <dgm:pt modelId="{A4B7CD58-2C27-4233-9D4A-C6C667ABF143}" type="pres">
      <dgm:prSet presAssocID="{8818A58F-8BD0-49F6-A2CF-AB22F8C07D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7AF9B-C7D7-4C1F-8C22-F4C4C054ACED}" type="pres">
      <dgm:prSet presAssocID="{A88160D3-983C-4E3B-B594-F84625B827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0899C-924C-4E72-AB65-951536B9EB63}" type="pres">
      <dgm:prSet presAssocID="{25F87F8E-0BC9-4B24-88B6-B3A1200B88F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4A4C91-8920-492F-8B21-0EAAD96B5C56}" type="pres">
      <dgm:prSet presAssocID="{25F87F8E-0BC9-4B24-88B6-B3A1200B88F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B2A2758-7C54-493F-8B04-8F065D5185EF}" type="pres">
      <dgm:prSet presAssocID="{227A4821-504B-44D2-B7D9-A4303C6FF9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EEEFD-8A2B-4334-8508-67842C8C97B0}" type="pres">
      <dgm:prSet presAssocID="{DE4456F2-824F-4152-806D-FDDC4191B01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B7E8EAB-93F5-4DB9-A590-EA60E510AB1C}" type="pres">
      <dgm:prSet presAssocID="{DE4456F2-824F-4152-806D-FDDC4191B01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E295715-3542-4F61-A425-D0BD6C8F2A38}" type="pres">
      <dgm:prSet presAssocID="{A3AA40C9-5B08-49E0-B4A2-6FECA83B0C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BC8BF-0F00-4471-9EE9-55B7B589420E}" type="pres">
      <dgm:prSet presAssocID="{F03B5163-2CB5-47CA-9DAD-F9E514BCAD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C84AA38-E28D-490C-90C3-5ADB0210BAD7}" type="pres">
      <dgm:prSet presAssocID="{F03B5163-2CB5-47CA-9DAD-F9E514BCAD3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91905A0-3587-4816-B691-6F5EBCAEB51A}" type="presOf" srcId="{DE4456F2-824F-4152-806D-FDDC4191B012}" destId="{7B7EEEFD-8A2B-4334-8508-67842C8C97B0}" srcOrd="0" destOrd="0" presId="urn:microsoft.com/office/officeart/2005/8/layout/cycle2"/>
    <dgm:cxn modelId="{3967AC37-4B26-4736-83E4-53CF8240B876}" type="presOf" srcId="{227A4821-504B-44D2-B7D9-A4303C6FF9DD}" destId="{EB2A2758-7C54-493F-8B04-8F065D5185EF}" srcOrd="0" destOrd="0" presId="urn:microsoft.com/office/officeart/2005/8/layout/cycle2"/>
    <dgm:cxn modelId="{B755B3F5-1B1C-47B6-A0D7-44873C4A0E6B}" type="presOf" srcId="{A88160D3-983C-4E3B-B594-F84625B82717}" destId="{37B7AF9B-C7D7-4C1F-8C22-F4C4C054ACED}" srcOrd="0" destOrd="0" presId="urn:microsoft.com/office/officeart/2005/8/layout/cycle2"/>
    <dgm:cxn modelId="{9E2A95B5-12C0-4186-A4CE-2938C958D349}" type="presOf" srcId="{25F87F8E-0BC9-4B24-88B6-B3A1200B88F6}" destId="{644A4C91-8920-492F-8B21-0EAAD96B5C56}" srcOrd="1" destOrd="0" presId="urn:microsoft.com/office/officeart/2005/8/layout/cycle2"/>
    <dgm:cxn modelId="{43CE3FF7-670E-4816-BD41-A028DB7E9CFF}" srcId="{8818A58F-8BD0-49F6-A2CF-AB22F8C07D8B}" destId="{227A4821-504B-44D2-B7D9-A4303C6FF9DD}" srcOrd="1" destOrd="0" parTransId="{76C77207-27FE-4DF6-85B8-A67A59034E2F}" sibTransId="{DE4456F2-824F-4152-806D-FDDC4191B012}"/>
    <dgm:cxn modelId="{C349F38C-B739-430D-8E7A-B4379B79078E}" type="presOf" srcId="{F03B5163-2CB5-47CA-9DAD-F9E514BCAD38}" destId="{55ABC8BF-0F00-4471-9EE9-55B7B589420E}" srcOrd="0" destOrd="0" presId="urn:microsoft.com/office/officeart/2005/8/layout/cycle2"/>
    <dgm:cxn modelId="{AD0BF740-0549-4B3D-BE6D-5919B0524A4E}" srcId="{8818A58F-8BD0-49F6-A2CF-AB22F8C07D8B}" destId="{A3AA40C9-5B08-49E0-B4A2-6FECA83B0C4B}" srcOrd="2" destOrd="0" parTransId="{ED209559-1E83-4324-82BE-784D2F7F9596}" sibTransId="{F03B5163-2CB5-47CA-9DAD-F9E514BCAD38}"/>
    <dgm:cxn modelId="{9C27E0A1-C715-48B4-AA93-C444BE1B0CF8}" srcId="{8818A58F-8BD0-49F6-A2CF-AB22F8C07D8B}" destId="{A88160D3-983C-4E3B-B594-F84625B82717}" srcOrd="0" destOrd="0" parTransId="{50BF19D1-803F-4E60-BB44-4831D8B73F42}" sibTransId="{25F87F8E-0BC9-4B24-88B6-B3A1200B88F6}"/>
    <dgm:cxn modelId="{268B3F4F-0CD6-46CA-9114-6956C61A70DA}" type="presOf" srcId="{8818A58F-8BD0-49F6-A2CF-AB22F8C07D8B}" destId="{A4B7CD58-2C27-4233-9D4A-C6C667ABF143}" srcOrd="0" destOrd="0" presId="urn:microsoft.com/office/officeart/2005/8/layout/cycle2"/>
    <dgm:cxn modelId="{87CAB6AD-21CD-4427-8D4C-EE4210BFD266}" type="presOf" srcId="{DE4456F2-824F-4152-806D-FDDC4191B012}" destId="{8B7E8EAB-93F5-4DB9-A590-EA60E510AB1C}" srcOrd="1" destOrd="0" presId="urn:microsoft.com/office/officeart/2005/8/layout/cycle2"/>
    <dgm:cxn modelId="{F7D64575-C01F-4B8F-ADFC-63198484A453}" type="presOf" srcId="{25F87F8E-0BC9-4B24-88B6-B3A1200B88F6}" destId="{ADC0899C-924C-4E72-AB65-951536B9EB63}" srcOrd="0" destOrd="0" presId="urn:microsoft.com/office/officeart/2005/8/layout/cycle2"/>
    <dgm:cxn modelId="{380F9470-6009-443E-96E1-3C33C6CEB3F2}" type="presOf" srcId="{F03B5163-2CB5-47CA-9DAD-F9E514BCAD38}" destId="{8C84AA38-E28D-490C-90C3-5ADB0210BAD7}" srcOrd="1" destOrd="0" presId="urn:microsoft.com/office/officeart/2005/8/layout/cycle2"/>
    <dgm:cxn modelId="{59F7366E-EA41-448A-98A1-88A177DAA44B}" type="presOf" srcId="{A3AA40C9-5B08-49E0-B4A2-6FECA83B0C4B}" destId="{2E295715-3542-4F61-A425-D0BD6C8F2A38}" srcOrd="0" destOrd="0" presId="urn:microsoft.com/office/officeart/2005/8/layout/cycle2"/>
    <dgm:cxn modelId="{8757E92E-E24E-42A1-8BA8-52AE105BFFA3}" type="presParOf" srcId="{A4B7CD58-2C27-4233-9D4A-C6C667ABF143}" destId="{37B7AF9B-C7D7-4C1F-8C22-F4C4C054ACED}" srcOrd="0" destOrd="0" presId="urn:microsoft.com/office/officeart/2005/8/layout/cycle2"/>
    <dgm:cxn modelId="{36FFE5B2-ADC4-484B-9801-444494AC8205}" type="presParOf" srcId="{A4B7CD58-2C27-4233-9D4A-C6C667ABF143}" destId="{ADC0899C-924C-4E72-AB65-951536B9EB63}" srcOrd="1" destOrd="0" presId="urn:microsoft.com/office/officeart/2005/8/layout/cycle2"/>
    <dgm:cxn modelId="{127BBE23-9B91-4045-8C13-9016D1B19F4D}" type="presParOf" srcId="{ADC0899C-924C-4E72-AB65-951536B9EB63}" destId="{644A4C91-8920-492F-8B21-0EAAD96B5C56}" srcOrd="0" destOrd="0" presId="urn:microsoft.com/office/officeart/2005/8/layout/cycle2"/>
    <dgm:cxn modelId="{963B0A65-08A6-469A-B361-E77EC829A73B}" type="presParOf" srcId="{A4B7CD58-2C27-4233-9D4A-C6C667ABF143}" destId="{EB2A2758-7C54-493F-8B04-8F065D5185EF}" srcOrd="2" destOrd="0" presId="urn:microsoft.com/office/officeart/2005/8/layout/cycle2"/>
    <dgm:cxn modelId="{68EB8E76-3846-4D69-AD48-FDE8C5D6C38B}" type="presParOf" srcId="{A4B7CD58-2C27-4233-9D4A-C6C667ABF143}" destId="{7B7EEEFD-8A2B-4334-8508-67842C8C97B0}" srcOrd="3" destOrd="0" presId="urn:microsoft.com/office/officeart/2005/8/layout/cycle2"/>
    <dgm:cxn modelId="{303742CA-5B69-4E65-931A-120AD050ECE3}" type="presParOf" srcId="{7B7EEEFD-8A2B-4334-8508-67842C8C97B0}" destId="{8B7E8EAB-93F5-4DB9-A590-EA60E510AB1C}" srcOrd="0" destOrd="0" presId="urn:microsoft.com/office/officeart/2005/8/layout/cycle2"/>
    <dgm:cxn modelId="{7DD5DC0D-81A1-41A7-BC91-105C03CF005E}" type="presParOf" srcId="{A4B7CD58-2C27-4233-9D4A-C6C667ABF143}" destId="{2E295715-3542-4F61-A425-D0BD6C8F2A38}" srcOrd="4" destOrd="0" presId="urn:microsoft.com/office/officeart/2005/8/layout/cycle2"/>
    <dgm:cxn modelId="{6BB1A177-349F-4CCD-BAC5-F74A4EEA5710}" type="presParOf" srcId="{A4B7CD58-2C27-4233-9D4A-C6C667ABF143}" destId="{55ABC8BF-0F00-4471-9EE9-55B7B589420E}" srcOrd="5" destOrd="0" presId="urn:microsoft.com/office/officeart/2005/8/layout/cycle2"/>
    <dgm:cxn modelId="{B64CBE55-050B-4394-814A-68EEEE93EA00}" type="presParOf" srcId="{55ABC8BF-0F00-4471-9EE9-55B7B589420E}" destId="{8C84AA38-E28D-490C-90C3-5ADB0210BAD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7EE3D-975B-4582-9484-6C19214B0C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59E91-3EF6-4055-9382-E346DBD3D49E}">
      <dgm:prSet phldrT="[Text]"/>
      <dgm:spPr/>
      <dgm:t>
        <a:bodyPr/>
        <a:lstStyle/>
        <a:p>
          <a:r>
            <a:rPr lang="en-US" dirty="0" smtClean="0"/>
            <a:t>Concern</a:t>
          </a:r>
        </a:p>
        <a:p>
          <a:r>
            <a:rPr lang="en-US" dirty="0" smtClean="0"/>
            <a:t>(Grouping)</a:t>
          </a:r>
          <a:endParaRPr lang="en-US" dirty="0"/>
        </a:p>
      </dgm:t>
    </dgm:pt>
    <dgm:pt modelId="{E5F1F47D-6501-4F55-8C37-09616CCF9AE9}" type="parTrans" cxnId="{F9342D34-055F-4CB4-9EDD-B880C6F14463}">
      <dgm:prSet/>
      <dgm:spPr/>
      <dgm:t>
        <a:bodyPr/>
        <a:lstStyle/>
        <a:p>
          <a:endParaRPr lang="en-US"/>
        </a:p>
      </dgm:t>
    </dgm:pt>
    <dgm:pt modelId="{D1BBD60D-683E-4379-80C6-A25A22FAEE25}" type="sibTrans" cxnId="{F9342D34-055F-4CB4-9EDD-B880C6F14463}">
      <dgm:prSet/>
      <dgm:spPr/>
      <dgm:t>
        <a:bodyPr/>
        <a:lstStyle/>
        <a:p>
          <a:endParaRPr lang="en-US"/>
        </a:p>
      </dgm:t>
    </dgm:pt>
    <dgm:pt modelId="{768ABBEC-DF7B-45BA-9C4D-856D3831644C}">
      <dgm:prSet phldrT="[Text]"/>
      <dgm:spPr/>
      <dgm:t>
        <a:bodyPr/>
        <a:lstStyle/>
        <a:p>
          <a:r>
            <a:rPr lang="en-US" dirty="0" smtClean="0"/>
            <a:t>Context</a:t>
          </a:r>
        </a:p>
        <a:p>
          <a:r>
            <a:rPr lang="en-US" dirty="0" smtClean="0"/>
            <a:t>(Class)</a:t>
          </a:r>
          <a:endParaRPr lang="en-US" dirty="0"/>
        </a:p>
      </dgm:t>
    </dgm:pt>
    <dgm:pt modelId="{328F74C6-2329-42EA-866E-CE499DEDC2C6}" type="parTrans" cxnId="{4D216B72-E49E-4867-856C-D52291EBAF24}">
      <dgm:prSet/>
      <dgm:spPr/>
      <dgm:t>
        <a:bodyPr/>
        <a:lstStyle/>
        <a:p>
          <a:endParaRPr lang="en-US"/>
        </a:p>
      </dgm:t>
    </dgm:pt>
    <dgm:pt modelId="{4D699CA0-7BD9-4B9C-8D08-AEDB3F7FEF78}" type="sibTrans" cxnId="{4D216B72-E49E-4867-856C-D52291EBAF24}">
      <dgm:prSet/>
      <dgm:spPr/>
      <dgm:t>
        <a:bodyPr/>
        <a:lstStyle/>
        <a:p>
          <a:endParaRPr lang="en-US"/>
        </a:p>
      </dgm:t>
    </dgm:pt>
    <dgm:pt modelId="{D2F92007-894B-4392-B3E6-57C3CBA33D57}">
      <dgm:prSet phldrT="[Text]"/>
      <dgm:spPr/>
      <dgm:t>
        <a:bodyPr/>
        <a:lstStyle/>
        <a:p>
          <a:r>
            <a:rPr lang="en-US" dirty="0" smtClean="0"/>
            <a:t>Observation</a:t>
          </a:r>
        </a:p>
        <a:p>
          <a:r>
            <a:rPr lang="en-US" dirty="0" smtClean="0"/>
            <a:t>(Method)</a:t>
          </a:r>
          <a:endParaRPr lang="en-US" dirty="0"/>
        </a:p>
      </dgm:t>
    </dgm:pt>
    <dgm:pt modelId="{4F0E3933-48DC-472A-854E-0F00F7E3ACF2}" type="parTrans" cxnId="{463BF4E8-2148-42C9-8F12-02CE9815E17F}">
      <dgm:prSet/>
      <dgm:spPr/>
      <dgm:t>
        <a:bodyPr/>
        <a:lstStyle/>
        <a:p>
          <a:endParaRPr lang="en-US"/>
        </a:p>
      </dgm:t>
    </dgm:pt>
    <dgm:pt modelId="{093A5D0C-D6E6-4DFB-9DDF-B04C02BF8F85}" type="sibTrans" cxnId="{463BF4E8-2148-42C9-8F12-02CE9815E17F}">
      <dgm:prSet/>
      <dgm:spPr/>
      <dgm:t>
        <a:bodyPr/>
        <a:lstStyle/>
        <a:p>
          <a:endParaRPr lang="en-US"/>
        </a:p>
      </dgm:t>
    </dgm:pt>
    <dgm:pt modelId="{C5263092-887A-4400-8CD5-2F6E25ACA97E}">
      <dgm:prSet phldrT="[Text]"/>
      <dgm:spPr/>
      <dgm:t>
        <a:bodyPr/>
        <a:lstStyle/>
        <a:p>
          <a:r>
            <a:rPr lang="en-US" dirty="0" smtClean="0"/>
            <a:t>Observation</a:t>
          </a:r>
        </a:p>
        <a:p>
          <a:r>
            <a:rPr lang="en-US" dirty="0" smtClean="0"/>
            <a:t>(Method)</a:t>
          </a:r>
          <a:endParaRPr lang="en-US" dirty="0"/>
        </a:p>
      </dgm:t>
    </dgm:pt>
    <dgm:pt modelId="{47414539-3165-4044-9642-706CABD00EF1}" type="parTrans" cxnId="{53EF2DEF-B038-4B4C-A1F7-DCE712A474E6}">
      <dgm:prSet/>
      <dgm:spPr/>
      <dgm:t>
        <a:bodyPr/>
        <a:lstStyle/>
        <a:p>
          <a:endParaRPr lang="en-US"/>
        </a:p>
      </dgm:t>
    </dgm:pt>
    <dgm:pt modelId="{24D77104-9F5E-4B8A-ACE9-61C60FEF771C}" type="sibTrans" cxnId="{53EF2DEF-B038-4B4C-A1F7-DCE712A474E6}">
      <dgm:prSet/>
      <dgm:spPr/>
      <dgm:t>
        <a:bodyPr/>
        <a:lstStyle/>
        <a:p>
          <a:endParaRPr lang="en-US"/>
        </a:p>
      </dgm:t>
    </dgm:pt>
    <dgm:pt modelId="{908A5772-1682-4BEE-BE5B-69344434A3D1}" type="pres">
      <dgm:prSet presAssocID="{BAC7EE3D-975B-4582-9484-6C19214B0C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728845-00BD-4E7D-8302-B98E50B5D8C2}" type="pres">
      <dgm:prSet presAssocID="{F8F59E91-3EF6-4055-9382-E346DBD3D49E}" presName="hierRoot1" presStyleCnt="0"/>
      <dgm:spPr/>
    </dgm:pt>
    <dgm:pt modelId="{4ED3A5B3-F3DF-4F45-B32C-FCDA27868A32}" type="pres">
      <dgm:prSet presAssocID="{F8F59E91-3EF6-4055-9382-E346DBD3D49E}" presName="composite" presStyleCnt="0"/>
      <dgm:spPr/>
    </dgm:pt>
    <dgm:pt modelId="{5BF36C10-9F82-449D-89FC-EEDEE62A66E9}" type="pres">
      <dgm:prSet presAssocID="{F8F59E91-3EF6-4055-9382-E346DBD3D49E}" presName="background" presStyleLbl="node0" presStyleIdx="0" presStyleCnt="1"/>
      <dgm:spPr/>
    </dgm:pt>
    <dgm:pt modelId="{1B47FEDF-3E58-432F-B942-1B81FDBBF6F2}" type="pres">
      <dgm:prSet presAssocID="{F8F59E91-3EF6-4055-9382-E346DBD3D49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331B0-7853-4B91-BA1F-386A4FCEAADA}" type="pres">
      <dgm:prSet presAssocID="{F8F59E91-3EF6-4055-9382-E346DBD3D49E}" presName="hierChild2" presStyleCnt="0"/>
      <dgm:spPr/>
    </dgm:pt>
    <dgm:pt modelId="{D6D1439C-D86F-47CE-AA87-0CF69625C63C}" type="pres">
      <dgm:prSet presAssocID="{328F74C6-2329-42EA-866E-CE499DEDC2C6}" presName="Name10" presStyleLbl="parChTrans1D2" presStyleIdx="0" presStyleCnt="1"/>
      <dgm:spPr/>
      <dgm:t>
        <a:bodyPr/>
        <a:lstStyle/>
        <a:p>
          <a:endParaRPr lang="en-US"/>
        </a:p>
      </dgm:t>
    </dgm:pt>
    <dgm:pt modelId="{BBCFFB3F-9D2C-41F8-B115-93A42D3DB6B7}" type="pres">
      <dgm:prSet presAssocID="{768ABBEC-DF7B-45BA-9C4D-856D3831644C}" presName="hierRoot2" presStyleCnt="0"/>
      <dgm:spPr/>
    </dgm:pt>
    <dgm:pt modelId="{6655FA0D-41C1-4E93-9D22-75FDDCA4BB92}" type="pres">
      <dgm:prSet presAssocID="{768ABBEC-DF7B-45BA-9C4D-856D3831644C}" presName="composite2" presStyleCnt="0"/>
      <dgm:spPr/>
    </dgm:pt>
    <dgm:pt modelId="{DDBCC510-05FC-47EE-9197-74C7B0337EDA}" type="pres">
      <dgm:prSet presAssocID="{768ABBEC-DF7B-45BA-9C4D-856D3831644C}" presName="background2" presStyleLbl="node2" presStyleIdx="0" presStyleCnt="1"/>
      <dgm:spPr/>
    </dgm:pt>
    <dgm:pt modelId="{0E48ADE0-C3D7-49BD-981E-C20A19A81755}" type="pres">
      <dgm:prSet presAssocID="{768ABBEC-DF7B-45BA-9C4D-856D3831644C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88C49B-31C5-42DF-A06D-2F1A51EBEFA8}" type="pres">
      <dgm:prSet presAssocID="{768ABBEC-DF7B-45BA-9C4D-856D3831644C}" presName="hierChild3" presStyleCnt="0"/>
      <dgm:spPr/>
    </dgm:pt>
    <dgm:pt modelId="{2EB27F4B-5BC7-4CCD-8295-702E22AFA537}" type="pres">
      <dgm:prSet presAssocID="{4F0E3933-48DC-472A-854E-0F00F7E3ACF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558C8F2-F438-42A8-ABA2-1E1FEFB470F2}" type="pres">
      <dgm:prSet presAssocID="{D2F92007-894B-4392-B3E6-57C3CBA33D57}" presName="hierRoot3" presStyleCnt="0"/>
      <dgm:spPr/>
    </dgm:pt>
    <dgm:pt modelId="{5838D661-40F3-4F6C-B079-7D63B1D2A1D9}" type="pres">
      <dgm:prSet presAssocID="{D2F92007-894B-4392-B3E6-57C3CBA33D57}" presName="composite3" presStyleCnt="0"/>
      <dgm:spPr/>
    </dgm:pt>
    <dgm:pt modelId="{6AC5C8B4-CB6E-4C95-B8A0-545E395FA30B}" type="pres">
      <dgm:prSet presAssocID="{D2F92007-894B-4392-B3E6-57C3CBA33D57}" presName="background3" presStyleLbl="node3" presStyleIdx="0" presStyleCnt="2"/>
      <dgm:spPr/>
    </dgm:pt>
    <dgm:pt modelId="{A36E53B4-4B25-4E19-8052-C7B9E55D1DCB}" type="pres">
      <dgm:prSet presAssocID="{D2F92007-894B-4392-B3E6-57C3CBA33D57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58DDCB-5073-4D20-81DF-CBEE2BD9F2F6}" type="pres">
      <dgm:prSet presAssocID="{D2F92007-894B-4392-B3E6-57C3CBA33D57}" presName="hierChild4" presStyleCnt="0"/>
      <dgm:spPr/>
    </dgm:pt>
    <dgm:pt modelId="{9D1EE0CB-3FB6-451A-97DE-A02F6860F065}" type="pres">
      <dgm:prSet presAssocID="{47414539-3165-4044-9642-706CABD00EF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184B4E-25F6-4F59-80CD-87552B88340A}" type="pres">
      <dgm:prSet presAssocID="{C5263092-887A-4400-8CD5-2F6E25ACA97E}" presName="hierRoot3" presStyleCnt="0"/>
      <dgm:spPr/>
    </dgm:pt>
    <dgm:pt modelId="{A2A0BEEC-8A79-44B4-AC75-5CDF8879482E}" type="pres">
      <dgm:prSet presAssocID="{C5263092-887A-4400-8CD5-2F6E25ACA97E}" presName="composite3" presStyleCnt="0"/>
      <dgm:spPr/>
    </dgm:pt>
    <dgm:pt modelId="{6E7B8B81-61F7-49C1-A840-653FC69F478F}" type="pres">
      <dgm:prSet presAssocID="{C5263092-887A-4400-8CD5-2F6E25ACA97E}" presName="background3" presStyleLbl="node3" presStyleIdx="1" presStyleCnt="2"/>
      <dgm:spPr/>
    </dgm:pt>
    <dgm:pt modelId="{70DAFBB1-786D-4286-AE55-9B65051D701B}" type="pres">
      <dgm:prSet presAssocID="{C5263092-887A-4400-8CD5-2F6E25ACA97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058142-F0FF-48C1-A7F9-78874163EBFF}" type="pres">
      <dgm:prSet presAssocID="{C5263092-887A-4400-8CD5-2F6E25ACA97E}" presName="hierChild4" presStyleCnt="0"/>
      <dgm:spPr/>
    </dgm:pt>
  </dgm:ptLst>
  <dgm:cxnLst>
    <dgm:cxn modelId="{AFDB232A-2585-4CCD-896A-11401485EA1A}" type="presOf" srcId="{768ABBEC-DF7B-45BA-9C4D-856D3831644C}" destId="{0E48ADE0-C3D7-49BD-981E-C20A19A81755}" srcOrd="0" destOrd="0" presId="urn:microsoft.com/office/officeart/2005/8/layout/hierarchy1"/>
    <dgm:cxn modelId="{8859D885-61A9-4600-B218-B7DA4F0B0336}" type="presOf" srcId="{47414539-3165-4044-9642-706CABD00EF1}" destId="{9D1EE0CB-3FB6-451A-97DE-A02F6860F065}" srcOrd="0" destOrd="0" presId="urn:microsoft.com/office/officeart/2005/8/layout/hierarchy1"/>
    <dgm:cxn modelId="{53EF2DEF-B038-4B4C-A1F7-DCE712A474E6}" srcId="{768ABBEC-DF7B-45BA-9C4D-856D3831644C}" destId="{C5263092-887A-4400-8CD5-2F6E25ACA97E}" srcOrd="1" destOrd="0" parTransId="{47414539-3165-4044-9642-706CABD00EF1}" sibTransId="{24D77104-9F5E-4B8A-ACE9-61C60FEF771C}"/>
    <dgm:cxn modelId="{7E564966-8CD1-44BC-B2FC-5BFB70B391DB}" type="presOf" srcId="{D2F92007-894B-4392-B3E6-57C3CBA33D57}" destId="{A36E53B4-4B25-4E19-8052-C7B9E55D1DCB}" srcOrd="0" destOrd="0" presId="urn:microsoft.com/office/officeart/2005/8/layout/hierarchy1"/>
    <dgm:cxn modelId="{F9342D34-055F-4CB4-9EDD-B880C6F14463}" srcId="{BAC7EE3D-975B-4582-9484-6C19214B0CA5}" destId="{F8F59E91-3EF6-4055-9382-E346DBD3D49E}" srcOrd="0" destOrd="0" parTransId="{E5F1F47D-6501-4F55-8C37-09616CCF9AE9}" sibTransId="{D1BBD60D-683E-4379-80C6-A25A22FAEE25}"/>
    <dgm:cxn modelId="{89D92B06-0594-47B2-B97B-5BE662B613B3}" type="presOf" srcId="{328F74C6-2329-42EA-866E-CE499DEDC2C6}" destId="{D6D1439C-D86F-47CE-AA87-0CF69625C63C}" srcOrd="0" destOrd="0" presId="urn:microsoft.com/office/officeart/2005/8/layout/hierarchy1"/>
    <dgm:cxn modelId="{463BF4E8-2148-42C9-8F12-02CE9815E17F}" srcId="{768ABBEC-DF7B-45BA-9C4D-856D3831644C}" destId="{D2F92007-894B-4392-B3E6-57C3CBA33D57}" srcOrd="0" destOrd="0" parTransId="{4F0E3933-48DC-472A-854E-0F00F7E3ACF2}" sibTransId="{093A5D0C-D6E6-4DFB-9DDF-B04C02BF8F85}"/>
    <dgm:cxn modelId="{4D216B72-E49E-4867-856C-D52291EBAF24}" srcId="{F8F59E91-3EF6-4055-9382-E346DBD3D49E}" destId="{768ABBEC-DF7B-45BA-9C4D-856D3831644C}" srcOrd="0" destOrd="0" parTransId="{328F74C6-2329-42EA-866E-CE499DEDC2C6}" sibTransId="{4D699CA0-7BD9-4B9C-8D08-AEDB3F7FEF78}"/>
    <dgm:cxn modelId="{DFC59EB4-4685-4DEA-9774-8072DA2FD211}" type="presOf" srcId="{F8F59E91-3EF6-4055-9382-E346DBD3D49E}" destId="{1B47FEDF-3E58-432F-B942-1B81FDBBF6F2}" srcOrd="0" destOrd="0" presId="urn:microsoft.com/office/officeart/2005/8/layout/hierarchy1"/>
    <dgm:cxn modelId="{E55EA47E-5392-4C4D-8FB0-1086A3097F94}" type="presOf" srcId="{C5263092-887A-4400-8CD5-2F6E25ACA97E}" destId="{70DAFBB1-786D-4286-AE55-9B65051D701B}" srcOrd="0" destOrd="0" presId="urn:microsoft.com/office/officeart/2005/8/layout/hierarchy1"/>
    <dgm:cxn modelId="{900EAFC2-8F6D-4F6F-A006-79E969EF305C}" type="presOf" srcId="{4F0E3933-48DC-472A-854E-0F00F7E3ACF2}" destId="{2EB27F4B-5BC7-4CCD-8295-702E22AFA537}" srcOrd="0" destOrd="0" presId="urn:microsoft.com/office/officeart/2005/8/layout/hierarchy1"/>
    <dgm:cxn modelId="{F698F135-6D92-419F-BB25-F02F67D4962A}" type="presOf" srcId="{BAC7EE3D-975B-4582-9484-6C19214B0CA5}" destId="{908A5772-1682-4BEE-BE5B-69344434A3D1}" srcOrd="0" destOrd="0" presId="urn:microsoft.com/office/officeart/2005/8/layout/hierarchy1"/>
    <dgm:cxn modelId="{4B779863-8ABB-4A6C-A4B3-B06CC0E05771}" type="presParOf" srcId="{908A5772-1682-4BEE-BE5B-69344434A3D1}" destId="{A2728845-00BD-4E7D-8302-B98E50B5D8C2}" srcOrd="0" destOrd="0" presId="urn:microsoft.com/office/officeart/2005/8/layout/hierarchy1"/>
    <dgm:cxn modelId="{8886C437-95CC-40DE-BB82-50A15DCE0353}" type="presParOf" srcId="{A2728845-00BD-4E7D-8302-B98E50B5D8C2}" destId="{4ED3A5B3-F3DF-4F45-B32C-FCDA27868A32}" srcOrd="0" destOrd="0" presId="urn:microsoft.com/office/officeart/2005/8/layout/hierarchy1"/>
    <dgm:cxn modelId="{7A763A29-98C4-4D87-9C15-75AA072D1B55}" type="presParOf" srcId="{4ED3A5B3-F3DF-4F45-B32C-FCDA27868A32}" destId="{5BF36C10-9F82-449D-89FC-EEDEE62A66E9}" srcOrd="0" destOrd="0" presId="urn:microsoft.com/office/officeart/2005/8/layout/hierarchy1"/>
    <dgm:cxn modelId="{CE4B69FC-3A55-48FE-ABA0-2957BBF3B909}" type="presParOf" srcId="{4ED3A5B3-F3DF-4F45-B32C-FCDA27868A32}" destId="{1B47FEDF-3E58-432F-B942-1B81FDBBF6F2}" srcOrd="1" destOrd="0" presId="urn:microsoft.com/office/officeart/2005/8/layout/hierarchy1"/>
    <dgm:cxn modelId="{BD3D6127-87D1-47A2-BBD0-A3F8AD151D53}" type="presParOf" srcId="{A2728845-00BD-4E7D-8302-B98E50B5D8C2}" destId="{8A8331B0-7853-4B91-BA1F-386A4FCEAADA}" srcOrd="1" destOrd="0" presId="urn:microsoft.com/office/officeart/2005/8/layout/hierarchy1"/>
    <dgm:cxn modelId="{7E30AED7-1FCE-471C-BB13-88BB691677A7}" type="presParOf" srcId="{8A8331B0-7853-4B91-BA1F-386A4FCEAADA}" destId="{D6D1439C-D86F-47CE-AA87-0CF69625C63C}" srcOrd="0" destOrd="0" presId="urn:microsoft.com/office/officeart/2005/8/layout/hierarchy1"/>
    <dgm:cxn modelId="{688198DC-DFDB-4560-AC58-F350091C562B}" type="presParOf" srcId="{8A8331B0-7853-4B91-BA1F-386A4FCEAADA}" destId="{BBCFFB3F-9D2C-41F8-B115-93A42D3DB6B7}" srcOrd="1" destOrd="0" presId="urn:microsoft.com/office/officeart/2005/8/layout/hierarchy1"/>
    <dgm:cxn modelId="{9F2374C7-1902-4681-A985-EB336EAC006A}" type="presParOf" srcId="{BBCFFB3F-9D2C-41F8-B115-93A42D3DB6B7}" destId="{6655FA0D-41C1-4E93-9D22-75FDDCA4BB92}" srcOrd="0" destOrd="0" presId="urn:microsoft.com/office/officeart/2005/8/layout/hierarchy1"/>
    <dgm:cxn modelId="{DA3F8996-CCA4-43E8-BADB-633732A26D9C}" type="presParOf" srcId="{6655FA0D-41C1-4E93-9D22-75FDDCA4BB92}" destId="{DDBCC510-05FC-47EE-9197-74C7B0337EDA}" srcOrd="0" destOrd="0" presId="urn:microsoft.com/office/officeart/2005/8/layout/hierarchy1"/>
    <dgm:cxn modelId="{049C6591-1523-47B7-912A-C8C41A239E5B}" type="presParOf" srcId="{6655FA0D-41C1-4E93-9D22-75FDDCA4BB92}" destId="{0E48ADE0-C3D7-49BD-981E-C20A19A81755}" srcOrd="1" destOrd="0" presId="urn:microsoft.com/office/officeart/2005/8/layout/hierarchy1"/>
    <dgm:cxn modelId="{35E8BE7E-C034-4EA4-AD6F-1E53321D7A55}" type="presParOf" srcId="{BBCFFB3F-9D2C-41F8-B115-93A42D3DB6B7}" destId="{0A88C49B-31C5-42DF-A06D-2F1A51EBEFA8}" srcOrd="1" destOrd="0" presId="urn:microsoft.com/office/officeart/2005/8/layout/hierarchy1"/>
    <dgm:cxn modelId="{A541B9B6-C5EF-4847-A8C8-5401D31A77FD}" type="presParOf" srcId="{0A88C49B-31C5-42DF-A06D-2F1A51EBEFA8}" destId="{2EB27F4B-5BC7-4CCD-8295-702E22AFA537}" srcOrd="0" destOrd="0" presId="urn:microsoft.com/office/officeart/2005/8/layout/hierarchy1"/>
    <dgm:cxn modelId="{6F6FEE7C-680A-4E8C-A2E8-2E2686DD8084}" type="presParOf" srcId="{0A88C49B-31C5-42DF-A06D-2F1A51EBEFA8}" destId="{B558C8F2-F438-42A8-ABA2-1E1FEFB470F2}" srcOrd="1" destOrd="0" presId="urn:microsoft.com/office/officeart/2005/8/layout/hierarchy1"/>
    <dgm:cxn modelId="{7A318C33-D630-44A2-88D0-FB644B9A89AD}" type="presParOf" srcId="{B558C8F2-F438-42A8-ABA2-1E1FEFB470F2}" destId="{5838D661-40F3-4F6C-B079-7D63B1D2A1D9}" srcOrd="0" destOrd="0" presId="urn:microsoft.com/office/officeart/2005/8/layout/hierarchy1"/>
    <dgm:cxn modelId="{6ECC2F0A-77FC-45E7-A3C7-6000FEB22C18}" type="presParOf" srcId="{5838D661-40F3-4F6C-B079-7D63B1D2A1D9}" destId="{6AC5C8B4-CB6E-4C95-B8A0-545E395FA30B}" srcOrd="0" destOrd="0" presId="urn:microsoft.com/office/officeart/2005/8/layout/hierarchy1"/>
    <dgm:cxn modelId="{0BECC5DA-9076-4648-A84C-46CD28992215}" type="presParOf" srcId="{5838D661-40F3-4F6C-B079-7D63B1D2A1D9}" destId="{A36E53B4-4B25-4E19-8052-C7B9E55D1DCB}" srcOrd="1" destOrd="0" presId="urn:microsoft.com/office/officeart/2005/8/layout/hierarchy1"/>
    <dgm:cxn modelId="{D6B1497A-F190-4F54-98F4-DF384CC8EDB0}" type="presParOf" srcId="{B558C8F2-F438-42A8-ABA2-1E1FEFB470F2}" destId="{5458DDCB-5073-4D20-81DF-CBEE2BD9F2F6}" srcOrd="1" destOrd="0" presId="urn:microsoft.com/office/officeart/2005/8/layout/hierarchy1"/>
    <dgm:cxn modelId="{86CB352A-755A-4557-8540-31602E9C387F}" type="presParOf" srcId="{0A88C49B-31C5-42DF-A06D-2F1A51EBEFA8}" destId="{9D1EE0CB-3FB6-451A-97DE-A02F6860F065}" srcOrd="2" destOrd="0" presId="urn:microsoft.com/office/officeart/2005/8/layout/hierarchy1"/>
    <dgm:cxn modelId="{C1893739-1AD8-4DC2-988C-68C8BA2C7417}" type="presParOf" srcId="{0A88C49B-31C5-42DF-A06D-2F1A51EBEFA8}" destId="{80184B4E-25F6-4F59-80CD-87552B88340A}" srcOrd="3" destOrd="0" presId="urn:microsoft.com/office/officeart/2005/8/layout/hierarchy1"/>
    <dgm:cxn modelId="{E8DB92D4-2EE6-4470-B941-2B0F7939FC34}" type="presParOf" srcId="{80184B4E-25F6-4F59-80CD-87552B88340A}" destId="{A2A0BEEC-8A79-44B4-AC75-5CDF8879482E}" srcOrd="0" destOrd="0" presId="urn:microsoft.com/office/officeart/2005/8/layout/hierarchy1"/>
    <dgm:cxn modelId="{C4E945CC-138E-4044-9792-BABD7ED366A1}" type="presParOf" srcId="{A2A0BEEC-8A79-44B4-AC75-5CDF8879482E}" destId="{6E7B8B81-61F7-49C1-A840-653FC69F478F}" srcOrd="0" destOrd="0" presId="urn:microsoft.com/office/officeart/2005/8/layout/hierarchy1"/>
    <dgm:cxn modelId="{4E60E206-1356-4AD9-A77D-B35DA6912104}" type="presParOf" srcId="{A2A0BEEC-8A79-44B4-AC75-5CDF8879482E}" destId="{70DAFBB1-786D-4286-AE55-9B65051D701B}" srcOrd="1" destOrd="0" presId="urn:microsoft.com/office/officeart/2005/8/layout/hierarchy1"/>
    <dgm:cxn modelId="{4B12F2D0-D50A-4484-AAD7-8E8D16839034}" type="presParOf" srcId="{80184B4E-25F6-4F59-80CD-87552B88340A}" destId="{25058142-F0FF-48C1-A7F9-78874163EBFF}" srcOrd="1" destOrd="0" presId="urn:microsoft.com/office/officeart/2005/8/layout/hierarchy1"/>
  </dgm:cxnLst>
  <dgm:bg/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7EE3D-975B-4582-9484-6C19214B0C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ABBEC-DF7B-45BA-9C4D-856D3831644C}">
      <dgm:prSet phldrT="[Text]"/>
      <dgm:spPr/>
      <dgm:t>
        <a:bodyPr/>
        <a:lstStyle/>
        <a:p>
          <a:r>
            <a:rPr lang="en-US" dirty="0" err="1" smtClean="0"/>
            <a:t>TestFixture</a:t>
          </a:r>
          <a:endParaRPr lang="en-US" dirty="0" smtClean="0"/>
        </a:p>
        <a:p>
          <a:r>
            <a:rPr lang="en-US" dirty="0" smtClean="0"/>
            <a:t>(Class)</a:t>
          </a:r>
          <a:endParaRPr lang="en-US" dirty="0"/>
        </a:p>
      </dgm:t>
    </dgm:pt>
    <dgm:pt modelId="{328F74C6-2329-42EA-866E-CE499DEDC2C6}" type="parTrans" cxnId="{4D216B72-E49E-4867-856C-D52291EBAF24}">
      <dgm:prSet/>
      <dgm:spPr/>
      <dgm:t>
        <a:bodyPr/>
        <a:lstStyle/>
        <a:p>
          <a:endParaRPr lang="en-US"/>
        </a:p>
      </dgm:t>
    </dgm:pt>
    <dgm:pt modelId="{4D699CA0-7BD9-4B9C-8D08-AEDB3F7FEF78}" type="sibTrans" cxnId="{4D216B72-E49E-4867-856C-D52291EBAF24}">
      <dgm:prSet/>
      <dgm:spPr/>
      <dgm:t>
        <a:bodyPr/>
        <a:lstStyle/>
        <a:p>
          <a:endParaRPr lang="en-US"/>
        </a:p>
      </dgm:t>
    </dgm:pt>
    <dgm:pt modelId="{D2F92007-894B-4392-B3E6-57C3CBA33D57}">
      <dgm:prSet phldrT="[Text]"/>
      <dgm:spPr/>
      <dgm:t>
        <a:bodyPr/>
        <a:lstStyle/>
        <a:p>
          <a:r>
            <a:rPr lang="en-US" dirty="0" smtClean="0"/>
            <a:t>Test</a:t>
          </a:r>
        </a:p>
        <a:p>
          <a:r>
            <a:rPr lang="en-US" dirty="0" smtClean="0"/>
            <a:t>(Method)</a:t>
          </a:r>
          <a:endParaRPr lang="en-US" dirty="0"/>
        </a:p>
      </dgm:t>
    </dgm:pt>
    <dgm:pt modelId="{4F0E3933-48DC-472A-854E-0F00F7E3ACF2}" type="parTrans" cxnId="{463BF4E8-2148-42C9-8F12-02CE9815E17F}">
      <dgm:prSet/>
      <dgm:spPr/>
      <dgm:t>
        <a:bodyPr/>
        <a:lstStyle/>
        <a:p>
          <a:endParaRPr lang="en-US"/>
        </a:p>
      </dgm:t>
    </dgm:pt>
    <dgm:pt modelId="{093A5D0C-D6E6-4DFB-9DDF-B04C02BF8F85}" type="sibTrans" cxnId="{463BF4E8-2148-42C9-8F12-02CE9815E17F}">
      <dgm:prSet/>
      <dgm:spPr/>
      <dgm:t>
        <a:bodyPr/>
        <a:lstStyle/>
        <a:p>
          <a:endParaRPr lang="en-US"/>
        </a:p>
      </dgm:t>
    </dgm:pt>
    <dgm:pt modelId="{C5263092-887A-4400-8CD5-2F6E25ACA97E}">
      <dgm:prSet phldrT="[Text]"/>
      <dgm:spPr/>
      <dgm:t>
        <a:bodyPr/>
        <a:lstStyle/>
        <a:p>
          <a:r>
            <a:rPr lang="en-US" dirty="0" smtClean="0"/>
            <a:t>Test</a:t>
          </a:r>
        </a:p>
        <a:p>
          <a:r>
            <a:rPr lang="en-US" dirty="0" smtClean="0"/>
            <a:t>(Method)</a:t>
          </a:r>
          <a:endParaRPr lang="en-US" dirty="0"/>
        </a:p>
      </dgm:t>
    </dgm:pt>
    <dgm:pt modelId="{47414539-3165-4044-9642-706CABD00EF1}" type="parTrans" cxnId="{53EF2DEF-B038-4B4C-A1F7-DCE712A474E6}">
      <dgm:prSet/>
      <dgm:spPr/>
      <dgm:t>
        <a:bodyPr/>
        <a:lstStyle/>
        <a:p>
          <a:endParaRPr lang="en-US"/>
        </a:p>
      </dgm:t>
    </dgm:pt>
    <dgm:pt modelId="{24D77104-9F5E-4B8A-ACE9-61C60FEF771C}" type="sibTrans" cxnId="{53EF2DEF-B038-4B4C-A1F7-DCE712A474E6}">
      <dgm:prSet/>
      <dgm:spPr/>
      <dgm:t>
        <a:bodyPr/>
        <a:lstStyle/>
        <a:p>
          <a:endParaRPr lang="en-US"/>
        </a:p>
      </dgm:t>
    </dgm:pt>
    <dgm:pt modelId="{908A5772-1682-4BEE-BE5B-69344434A3D1}" type="pres">
      <dgm:prSet presAssocID="{BAC7EE3D-975B-4582-9484-6C19214B0C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8D5EE1-4A02-4389-8580-4D024AD61F08}" type="pres">
      <dgm:prSet presAssocID="{768ABBEC-DF7B-45BA-9C4D-856D3831644C}" presName="hierRoot1" presStyleCnt="0"/>
      <dgm:spPr/>
    </dgm:pt>
    <dgm:pt modelId="{CAA8C1A9-5979-477E-9F43-D0D40627358A}" type="pres">
      <dgm:prSet presAssocID="{768ABBEC-DF7B-45BA-9C4D-856D3831644C}" presName="composite" presStyleCnt="0"/>
      <dgm:spPr/>
    </dgm:pt>
    <dgm:pt modelId="{3F36C78C-F708-4717-BEBC-A42FE3F41402}" type="pres">
      <dgm:prSet presAssocID="{768ABBEC-DF7B-45BA-9C4D-856D3831644C}" presName="background" presStyleLbl="node0" presStyleIdx="0" presStyleCnt="1"/>
      <dgm:spPr/>
    </dgm:pt>
    <dgm:pt modelId="{B23345CD-538E-4A50-BD80-E117DC33910D}" type="pres">
      <dgm:prSet presAssocID="{768ABBEC-DF7B-45BA-9C4D-856D383164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B3D4E0-70D9-49CA-9B43-3E9891679AB3}" type="pres">
      <dgm:prSet presAssocID="{768ABBEC-DF7B-45BA-9C4D-856D3831644C}" presName="hierChild2" presStyleCnt="0"/>
      <dgm:spPr/>
    </dgm:pt>
    <dgm:pt modelId="{09045209-7A23-467D-B9A7-4995D68DB298}" type="pres">
      <dgm:prSet presAssocID="{4F0E3933-48DC-472A-854E-0F00F7E3ACF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3B12212-C6FF-4560-B3B5-892596A3087F}" type="pres">
      <dgm:prSet presAssocID="{D2F92007-894B-4392-B3E6-57C3CBA33D57}" presName="hierRoot2" presStyleCnt="0"/>
      <dgm:spPr/>
    </dgm:pt>
    <dgm:pt modelId="{8BA8B362-1BB6-4C12-8704-CDA687DE728D}" type="pres">
      <dgm:prSet presAssocID="{D2F92007-894B-4392-B3E6-57C3CBA33D57}" presName="composite2" presStyleCnt="0"/>
      <dgm:spPr/>
    </dgm:pt>
    <dgm:pt modelId="{EDE0A4F6-C5F4-41D1-B91B-792C71B586CF}" type="pres">
      <dgm:prSet presAssocID="{D2F92007-894B-4392-B3E6-57C3CBA33D57}" presName="background2" presStyleLbl="node2" presStyleIdx="0" presStyleCnt="2"/>
      <dgm:spPr/>
    </dgm:pt>
    <dgm:pt modelId="{F2293351-64D5-45A8-AA79-57BA485EDEF9}" type="pres">
      <dgm:prSet presAssocID="{D2F92007-894B-4392-B3E6-57C3CBA33D5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14079-E2DF-46CD-BEB5-E1FEA45F5BC9}" type="pres">
      <dgm:prSet presAssocID="{D2F92007-894B-4392-B3E6-57C3CBA33D57}" presName="hierChild3" presStyleCnt="0"/>
      <dgm:spPr/>
    </dgm:pt>
    <dgm:pt modelId="{4B45B4CB-6CAF-4A6A-AC84-B0AE90B742DF}" type="pres">
      <dgm:prSet presAssocID="{47414539-3165-4044-9642-706CABD00EF1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BC615AF-59F6-454E-90E7-7B5F5FF88FD1}" type="pres">
      <dgm:prSet presAssocID="{C5263092-887A-4400-8CD5-2F6E25ACA97E}" presName="hierRoot2" presStyleCnt="0"/>
      <dgm:spPr/>
    </dgm:pt>
    <dgm:pt modelId="{C6601EC5-8A78-4415-BBB3-292D3462ADBF}" type="pres">
      <dgm:prSet presAssocID="{C5263092-887A-4400-8CD5-2F6E25ACA97E}" presName="composite2" presStyleCnt="0"/>
      <dgm:spPr/>
    </dgm:pt>
    <dgm:pt modelId="{4BDCDACE-CCA6-4EBA-8EF9-EA56EBBE3A68}" type="pres">
      <dgm:prSet presAssocID="{C5263092-887A-4400-8CD5-2F6E25ACA97E}" presName="background2" presStyleLbl="node2" presStyleIdx="1" presStyleCnt="2"/>
      <dgm:spPr/>
    </dgm:pt>
    <dgm:pt modelId="{2F834ABE-0E50-4AD8-AAD8-949E4A4F8CA4}" type="pres">
      <dgm:prSet presAssocID="{C5263092-887A-4400-8CD5-2F6E25ACA97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4082C0-8F76-4FC1-A0D5-BF680380A4E3}" type="pres">
      <dgm:prSet presAssocID="{C5263092-887A-4400-8CD5-2F6E25ACA97E}" presName="hierChild3" presStyleCnt="0"/>
      <dgm:spPr/>
    </dgm:pt>
  </dgm:ptLst>
  <dgm:cxnLst>
    <dgm:cxn modelId="{53EF2DEF-B038-4B4C-A1F7-DCE712A474E6}" srcId="{768ABBEC-DF7B-45BA-9C4D-856D3831644C}" destId="{C5263092-887A-4400-8CD5-2F6E25ACA97E}" srcOrd="1" destOrd="0" parTransId="{47414539-3165-4044-9642-706CABD00EF1}" sibTransId="{24D77104-9F5E-4B8A-ACE9-61C60FEF771C}"/>
    <dgm:cxn modelId="{97E9710E-731B-4E54-989A-A44C02B7A276}" type="presOf" srcId="{D2F92007-894B-4392-B3E6-57C3CBA33D57}" destId="{F2293351-64D5-45A8-AA79-57BA485EDEF9}" srcOrd="0" destOrd="0" presId="urn:microsoft.com/office/officeart/2005/8/layout/hierarchy1"/>
    <dgm:cxn modelId="{C446786F-A99F-4B62-98CC-A92C975F3042}" type="presOf" srcId="{BAC7EE3D-975B-4582-9484-6C19214B0CA5}" destId="{908A5772-1682-4BEE-BE5B-69344434A3D1}" srcOrd="0" destOrd="0" presId="urn:microsoft.com/office/officeart/2005/8/layout/hierarchy1"/>
    <dgm:cxn modelId="{463BF4E8-2148-42C9-8F12-02CE9815E17F}" srcId="{768ABBEC-DF7B-45BA-9C4D-856D3831644C}" destId="{D2F92007-894B-4392-B3E6-57C3CBA33D57}" srcOrd="0" destOrd="0" parTransId="{4F0E3933-48DC-472A-854E-0F00F7E3ACF2}" sibTransId="{093A5D0C-D6E6-4DFB-9DDF-B04C02BF8F85}"/>
    <dgm:cxn modelId="{4D216B72-E49E-4867-856C-D52291EBAF24}" srcId="{BAC7EE3D-975B-4582-9484-6C19214B0CA5}" destId="{768ABBEC-DF7B-45BA-9C4D-856D3831644C}" srcOrd="0" destOrd="0" parTransId="{328F74C6-2329-42EA-866E-CE499DEDC2C6}" sibTransId="{4D699CA0-7BD9-4B9C-8D08-AEDB3F7FEF78}"/>
    <dgm:cxn modelId="{E136AA18-FB47-4AE4-980C-BFFDAA699DCB}" type="presOf" srcId="{4F0E3933-48DC-472A-854E-0F00F7E3ACF2}" destId="{09045209-7A23-467D-B9A7-4995D68DB298}" srcOrd="0" destOrd="0" presId="urn:microsoft.com/office/officeart/2005/8/layout/hierarchy1"/>
    <dgm:cxn modelId="{8CD7843C-8F1C-4ADC-82AE-322A214D7662}" type="presOf" srcId="{47414539-3165-4044-9642-706CABD00EF1}" destId="{4B45B4CB-6CAF-4A6A-AC84-B0AE90B742DF}" srcOrd="0" destOrd="0" presId="urn:microsoft.com/office/officeart/2005/8/layout/hierarchy1"/>
    <dgm:cxn modelId="{7BC8F396-888C-4DF4-83E9-FB873419CA8D}" type="presOf" srcId="{C5263092-887A-4400-8CD5-2F6E25ACA97E}" destId="{2F834ABE-0E50-4AD8-AAD8-949E4A4F8CA4}" srcOrd="0" destOrd="0" presId="urn:microsoft.com/office/officeart/2005/8/layout/hierarchy1"/>
    <dgm:cxn modelId="{F0B2716B-136D-4426-ADDA-5D0C3D98F6AB}" type="presOf" srcId="{768ABBEC-DF7B-45BA-9C4D-856D3831644C}" destId="{B23345CD-538E-4A50-BD80-E117DC33910D}" srcOrd="0" destOrd="0" presId="urn:microsoft.com/office/officeart/2005/8/layout/hierarchy1"/>
    <dgm:cxn modelId="{5D8BD7CF-3E30-471C-888B-D99C2A044185}" type="presParOf" srcId="{908A5772-1682-4BEE-BE5B-69344434A3D1}" destId="{8D8D5EE1-4A02-4389-8580-4D024AD61F08}" srcOrd="0" destOrd="0" presId="urn:microsoft.com/office/officeart/2005/8/layout/hierarchy1"/>
    <dgm:cxn modelId="{56403D82-F645-4E82-A002-354DC94948AD}" type="presParOf" srcId="{8D8D5EE1-4A02-4389-8580-4D024AD61F08}" destId="{CAA8C1A9-5979-477E-9F43-D0D40627358A}" srcOrd="0" destOrd="0" presId="urn:microsoft.com/office/officeart/2005/8/layout/hierarchy1"/>
    <dgm:cxn modelId="{97EFFB28-8A25-4FE9-A945-D4E6BE92F908}" type="presParOf" srcId="{CAA8C1A9-5979-477E-9F43-D0D40627358A}" destId="{3F36C78C-F708-4717-BEBC-A42FE3F41402}" srcOrd="0" destOrd="0" presId="urn:microsoft.com/office/officeart/2005/8/layout/hierarchy1"/>
    <dgm:cxn modelId="{80D099F0-F399-4F90-B0F2-A107A782A1CB}" type="presParOf" srcId="{CAA8C1A9-5979-477E-9F43-D0D40627358A}" destId="{B23345CD-538E-4A50-BD80-E117DC33910D}" srcOrd="1" destOrd="0" presId="urn:microsoft.com/office/officeart/2005/8/layout/hierarchy1"/>
    <dgm:cxn modelId="{EB7B76A9-C047-4655-9507-BC00B95BB544}" type="presParOf" srcId="{8D8D5EE1-4A02-4389-8580-4D024AD61F08}" destId="{DAB3D4E0-70D9-49CA-9B43-3E9891679AB3}" srcOrd="1" destOrd="0" presId="urn:microsoft.com/office/officeart/2005/8/layout/hierarchy1"/>
    <dgm:cxn modelId="{D9A0D4E1-65B9-4A99-A95A-9C5128EC6570}" type="presParOf" srcId="{DAB3D4E0-70D9-49CA-9B43-3E9891679AB3}" destId="{09045209-7A23-467D-B9A7-4995D68DB298}" srcOrd="0" destOrd="0" presId="urn:microsoft.com/office/officeart/2005/8/layout/hierarchy1"/>
    <dgm:cxn modelId="{A8048DA7-3E10-4B5B-83F3-87F7336D0567}" type="presParOf" srcId="{DAB3D4E0-70D9-49CA-9B43-3E9891679AB3}" destId="{13B12212-C6FF-4560-B3B5-892596A3087F}" srcOrd="1" destOrd="0" presId="urn:microsoft.com/office/officeart/2005/8/layout/hierarchy1"/>
    <dgm:cxn modelId="{701B8228-3903-4E25-B418-0390B5F879E5}" type="presParOf" srcId="{13B12212-C6FF-4560-B3B5-892596A3087F}" destId="{8BA8B362-1BB6-4C12-8704-CDA687DE728D}" srcOrd="0" destOrd="0" presId="urn:microsoft.com/office/officeart/2005/8/layout/hierarchy1"/>
    <dgm:cxn modelId="{76D692A5-C258-4BA1-A1F8-46B4A379275F}" type="presParOf" srcId="{8BA8B362-1BB6-4C12-8704-CDA687DE728D}" destId="{EDE0A4F6-C5F4-41D1-B91B-792C71B586CF}" srcOrd="0" destOrd="0" presId="urn:microsoft.com/office/officeart/2005/8/layout/hierarchy1"/>
    <dgm:cxn modelId="{2DE0AA70-39D0-4BE9-8CBF-97A70BCC00BD}" type="presParOf" srcId="{8BA8B362-1BB6-4C12-8704-CDA687DE728D}" destId="{F2293351-64D5-45A8-AA79-57BA485EDEF9}" srcOrd="1" destOrd="0" presId="urn:microsoft.com/office/officeart/2005/8/layout/hierarchy1"/>
    <dgm:cxn modelId="{7F06961C-C6AC-4D98-9A77-043C9E436B3A}" type="presParOf" srcId="{13B12212-C6FF-4560-B3B5-892596A3087F}" destId="{E5314079-E2DF-46CD-BEB5-E1FEA45F5BC9}" srcOrd="1" destOrd="0" presId="urn:microsoft.com/office/officeart/2005/8/layout/hierarchy1"/>
    <dgm:cxn modelId="{E9929173-3B26-4B5F-BAF7-91C93FC12EF6}" type="presParOf" srcId="{DAB3D4E0-70D9-49CA-9B43-3E9891679AB3}" destId="{4B45B4CB-6CAF-4A6A-AC84-B0AE90B742DF}" srcOrd="2" destOrd="0" presId="urn:microsoft.com/office/officeart/2005/8/layout/hierarchy1"/>
    <dgm:cxn modelId="{A0F97875-0287-4089-BEDC-B6F165BC94C4}" type="presParOf" srcId="{DAB3D4E0-70D9-49CA-9B43-3E9891679AB3}" destId="{EBC615AF-59F6-454E-90E7-7B5F5FF88FD1}" srcOrd="3" destOrd="0" presId="urn:microsoft.com/office/officeart/2005/8/layout/hierarchy1"/>
    <dgm:cxn modelId="{2D8788A4-B5F1-4354-A96B-F09188999D05}" type="presParOf" srcId="{EBC615AF-59F6-454E-90E7-7B5F5FF88FD1}" destId="{C6601EC5-8A78-4415-BBB3-292D3462ADBF}" srcOrd="0" destOrd="0" presId="urn:microsoft.com/office/officeart/2005/8/layout/hierarchy1"/>
    <dgm:cxn modelId="{8EBAD1D5-00C1-4891-86A3-062001B35585}" type="presParOf" srcId="{C6601EC5-8A78-4415-BBB3-292D3462ADBF}" destId="{4BDCDACE-CCA6-4EBA-8EF9-EA56EBBE3A68}" srcOrd="0" destOrd="0" presId="urn:microsoft.com/office/officeart/2005/8/layout/hierarchy1"/>
    <dgm:cxn modelId="{8F42B0CD-0362-45F9-B619-59AB8AFDB87A}" type="presParOf" srcId="{C6601EC5-8A78-4415-BBB3-292D3462ADBF}" destId="{2F834ABE-0E50-4AD8-AAD8-949E4A4F8CA4}" srcOrd="1" destOrd="0" presId="urn:microsoft.com/office/officeart/2005/8/layout/hierarchy1"/>
    <dgm:cxn modelId="{85CFF553-AA4F-42D7-A033-68073A777B24}" type="presParOf" srcId="{EBC615AF-59F6-454E-90E7-7B5F5FF88FD1}" destId="{934082C0-8F76-4FC1-A0D5-BF680380A4E3}" srcOrd="1" destOrd="0" presId="urn:microsoft.com/office/officeart/2005/8/layout/hierarchy1"/>
  </dgm:cxnLst>
  <dgm:bg/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B7AF9B-C7D7-4C1F-8C22-F4C4C054ACED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2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Red</a:t>
          </a:r>
          <a:endParaRPr lang="en-US" sz="2500" kern="1200" dirty="0"/>
        </a:p>
      </dsp:txBody>
      <dsp:txXfrm>
        <a:off x="3131306" y="1390"/>
        <a:ext cx="1966986" cy="1966986"/>
      </dsp:txXfrm>
    </dsp:sp>
    <dsp:sp modelId="{ADC0899C-924C-4E72-AB65-951536B9EB63}">
      <dsp:nvSpPr>
        <dsp:cNvPr id="0" name=""/>
        <dsp:cNvSpPr/>
      </dsp:nvSpPr>
      <dsp:spPr>
        <a:xfrm rot="3600000">
          <a:off x="4584392" y="1918260"/>
          <a:ext cx="521865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3600000">
        <a:off x="4584392" y="1918260"/>
        <a:ext cx="521865" cy="663858"/>
      </dsp:txXfrm>
    </dsp:sp>
    <dsp:sp modelId="{EB2A2758-7C54-493F-8B04-8F065D5185EF}">
      <dsp:nvSpPr>
        <dsp:cNvPr id="0" name=""/>
        <dsp:cNvSpPr/>
      </dsp:nvSpPr>
      <dsp:spPr>
        <a:xfrm>
          <a:off x="4607126" y="2557584"/>
          <a:ext cx="1966986" cy="1966986"/>
        </a:xfrm>
        <a:prstGeom prst="ellipse">
          <a:avLst/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Green</a:t>
          </a:r>
          <a:endParaRPr lang="en-US" sz="2500" kern="1200" dirty="0"/>
        </a:p>
      </dsp:txBody>
      <dsp:txXfrm>
        <a:off x="4607126" y="2557584"/>
        <a:ext cx="1966986" cy="1966986"/>
      </dsp:txXfrm>
    </dsp:sp>
    <dsp:sp modelId="{7B7EEEFD-8A2B-4334-8508-67842C8C97B0}">
      <dsp:nvSpPr>
        <dsp:cNvPr id="0" name=""/>
        <dsp:cNvSpPr/>
      </dsp:nvSpPr>
      <dsp:spPr>
        <a:xfrm rot="10800000">
          <a:off x="3868636" y="3209149"/>
          <a:ext cx="521865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868636" y="3209149"/>
        <a:ext cx="521865" cy="663858"/>
      </dsp:txXfrm>
    </dsp:sp>
    <dsp:sp modelId="{2E295715-3542-4F61-A425-D0BD6C8F2A38}">
      <dsp:nvSpPr>
        <dsp:cNvPr id="0" name=""/>
        <dsp:cNvSpPr/>
      </dsp:nvSpPr>
      <dsp:spPr>
        <a:xfrm>
          <a:off x="1655486" y="2557584"/>
          <a:ext cx="1966986" cy="1966986"/>
        </a:xfrm>
        <a:prstGeom prst="ellipse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Refactor</a:t>
          </a:r>
          <a:endParaRPr lang="en-US" sz="2500" kern="1200" dirty="0"/>
        </a:p>
      </dsp:txBody>
      <dsp:txXfrm>
        <a:off x="1655486" y="2557584"/>
        <a:ext cx="1966986" cy="1966986"/>
      </dsp:txXfrm>
    </dsp:sp>
    <dsp:sp modelId="{55ABC8BF-0F00-4471-9EE9-55B7B589420E}">
      <dsp:nvSpPr>
        <dsp:cNvPr id="0" name=""/>
        <dsp:cNvSpPr/>
      </dsp:nvSpPr>
      <dsp:spPr>
        <a:xfrm rot="18000000">
          <a:off x="3108572" y="1943842"/>
          <a:ext cx="521865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8000000">
        <a:off x="3108572" y="1943842"/>
        <a:ext cx="521865" cy="6638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1EE0CB-3FB6-451A-97DE-A02F6860F065}">
      <dsp:nvSpPr>
        <dsp:cNvPr id="0" name=""/>
        <dsp:cNvSpPr/>
      </dsp:nvSpPr>
      <dsp:spPr>
        <a:xfrm>
          <a:off x="2209316" y="2156097"/>
          <a:ext cx="843520" cy="401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69"/>
              </a:lnTo>
              <a:lnTo>
                <a:pt x="843520" y="273569"/>
              </a:lnTo>
              <a:lnTo>
                <a:pt x="843520" y="40143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27F4B-5BC7-4CCD-8295-702E22AFA537}">
      <dsp:nvSpPr>
        <dsp:cNvPr id="0" name=""/>
        <dsp:cNvSpPr/>
      </dsp:nvSpPr>
      <dsp:spPr>
        <a:xfrm>
          <a:off x="1365795" y="2156097"/>
          <a:ext cx="843520" cy="401439"/>
        </a:xfrm>
        <a:custGeom>
          <a:avLst/>
          <a:gdLst/>
          <a:ahLst/>
          <a:cxnLst/>
          <a:rect l="0" t="0" r="0" b="0"/>
          <a:pathLst>
            <a:path>
              <a:moveTo>
                <a:pt x="843520" y="0"/>
              </a:moveTo>
              <a:lnTo>
                <a:pt x="843520" y="273569"/>
              </a:lnTo>
              <a:lnTo>
                <a:pt x="0" y="273569"/>
              </a:lnTo>
              <a:lnTo>
                <a:pt x="0" y="40143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1439C-D86F-47CE-AA87-0CF69625C63C}">
      <dsp:nvSpPr>
        <dsp:cNvPr id="0" name=""/>
        <dsp:cNvSpPr/>
      </dsp:nvSpPr>
      <dsp:spPr>
        <a:xfrm>
          <a:off x="2163596" y="878164"/>
          <a:ext cx="91440" cy="401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4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36C10-9F82-449D-89FC-EEDEE62A66E9}">
      <dsp:nvSpPr>
        <dsp:cNvPr id="0" name=""/>
        <dsp:cNvSpPr/>
      </dsp:nvSpPr>
      <dsp:spPr>
        <a:xfrm>
          <a:off x="1519163" y="1669"/>
          <a:ext cx="1380306" cy="876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7FEDF-3E58-432F-B942-1B81FDBBF6F2}">
      <dsp:nvSpPr>
        <dsp:cNvPr id="0" name=""/>
        <dsp:cNvSpPr/>
      </dsp:nvSpPr>
      <dsp:spPr>
        <a:xfrm>
          <a:off x="1672530" y="147368"/>
          <a:ext cx="1380306" cy="876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Concern</a:t>
          </a:r>
          <a:endParaRPr lang="en-US" sz="1600" kern="1200" dirty="0"/>
        </a:p>
      </dsp:txBody>
      <dsp:txXfrm>
        <a:off x="1672530" y="147368"/>
        <a:ext cx="1380306" cy="876494"/>
      </dsp:txXfrm>
    </dsp:sp>
    <dsp:sp modelId="{DDBCC510-05FC-47EE-9197-74C7B0337EDA}">
      <dsp:nvSpPr>
        <dsp:cNvPr id="0" name=""/>
        <dsp:cNvSpPr/>
      </dsp:nvSpPr>
      <dsp:spPr>
        <a:xfrm>
          <a:off x="1519163" y="1279603"/>
          <a:ext cx="1380306" cy="876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ADE0-C3D7-49BD-981E-C20A19A81755}">
      <dsp:nvSpPr>
        <dsp:cNvPr id="0" name=""/>
        <dsp:cNvSpPr/>
      </dsp:nvSpPr>
      <dsp:spPr>
        <a:xfrm>
          <a:off x="1672530" y="1425302"/>
          <a:ext cx="1380306" cy="876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Context</a:t>
          </a:r>
          <a:endParaRPr lang="en-US" sz="1600" kern="1200" dirty="0"/>
        </a:p>
      </dsp:txBody>
      <dsp:txXfrm>
        <a:off x="1672530" y="1425302"/>
        <a:ext cx="1380306" cy="876494"/>
      </dsp:txXfrm>
    </dsp:sp>
    <dsp:sp modelId="{6AC5C8B4-CB6E-4C95-B8A0-545E395FA30B}">
      <dsp:nvSpPr>
        <dsp:cNvPr id="0" name=""/>
        <dsp:cNvSpPr/>
      </dsp:nvSpPr>
      <dsp:spPr>
        <a:xfrm>
          <a:off x="675642" y="2557536"/>
          <a:ext cx="1380306" cy="876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E53B4-4B25-4E19-8052-C7B9E55D1DCB}">
      <dsp:nvSpPr>
        <dsp:cNvPr id="0" name=""/>
        <dsp:cNvSpPr/>
      </dsp:nvSpPr>
      <dsp:spPr>
        <a:xfrm>
          <a:off x="829009" y="2703235"/>
          <a:ext cx="1380306" cy="876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Observation</a:t>
          </a:r>
          <a:endParaRPr lang="en-US" sz="1600" kern="1200" dirty="0"/>
        </a:p>
      </dsp:txBody>
      <dsp:txXfrm>
        <a:off x="829009" y="2703235"/>
        <a:ext cx="1380306" cy="876494"/>
      </dsp:txXfrm>
    </dsp:sp>
    <dsp:sp modelId="{6E7B8B81-61F7-49C1-A840-653FC69F478F}">
      <dsp:nvSpPr>
        <dsp:cNvPr id="0" name=""/>
        <dsp:cNvSpPr/>
      </dsp:nvSpPr>
      <dsp:spPr>
        <a:xfrm>
          <a:off x="2362683" y="2557536"/>
          <a:ext cx="1380306" cy="876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AFBB1-786D-4286-AE55-9B65051D701B}">
      <dsp:nvSpPr>
        <dsp:cNvPr id="0" name=""/>
        <dsp:cNvSpPr/>
      </dsp:nvSpPr>
      <dsp:spPr>
        <a:xfrm>
          <a:off x="2516051" y="2703235"/>
          <a:ext cx="1380306" cy="876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Observation</a:t>
          </a:r>
          <a:endParaRPr lang="en-US" sz="1600" kern="1200" dirty="0"/>
        </a:p>
      </dsp:txBody>
      <dsp:txXfrm>
        <a:off x="2516051" y="2703235"/>
        <a:ext cx="1380306" cy="87649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45B4CB-6CAF-4A6A-AC84-B0AE90B742DF}">
      <dsp:nvSpPr>
        <dsp:cNvPr id="0" name=""/>
        <dsp:cNvSpPr/>
      </dsp:nvSpPr>
      <dsp:spPr>
        <a:xfrm>
          <a:off x="1741735" y="1137197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45209-7A23-467D-B9A7-4995D68DB298}">
      <dsp:nvSpPr>
        <dsp:cNvPr id="0" name=""/>
        <dsp:cNvSpPr/>
      </dsp:nvSpPr>
      <dsp:spPr>
        <a:xfrm>
          <a:off x="784026" y="1137197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6C78C-F708-4717-BEBC-A42FE3F41402}">
      <dsp:nvSpPr>
        <dsp:cNvPr id="0" name=""/>
        <dsp:cNvSpPr/>
      </dsp:nvSpPr>
      <dsp:spPr>
        <a:xfrm>
          <a:off x="958155" y="142050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345CD-538E-4A50-BD80-E117DC33910D}">
      <dsp:nvSpPr>
        <dsp:cNvPr id="0" name=""/>
        <dsp:cNvSpPr/>
      </dsp:nvSpPr>
      <dsp:spPr>
        <a:xfrm>
          <a:off x="1132284" y="307473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TestFixture</a:t>
          </a:r>
          <a:endParaRPr lang="en-US" sz="1900" kern="1200" dirty="0"/>
        </a:p>
      </dsp:txBody>
      <dsp:txXfrm>
        <a:off x="1132284" y="307473"/>
        <a:ext cx="1567160" cy="995146"/>
      </dsp:txXfrm>
    </dsp:sp>
    <dsp:sp modelId="{EDE0A4F6-C5F4-41D1-B91B-792C71B586CF}">
      <dsp:nvSpPr>
        <dsp:cNvPr id="0" name=""/>
        <dsp:cNvSpPr/>
      </dsp:nvSpPr>
      <dsp:spPr>
        <a:xfrm>
          <a:off x="446" y="1592979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93351-64D5-45A8-AA79-57BA485EDEF9}">
      <dsp:nvSpPr>
        <dsp:cNvPr id="0" name=""/>
        <dsp:cNvSpPr/>
      </dsp:nvSpPr>
      <dsp:spPr>
        <a:xfrm>
          <a:off x="174575" y="1758402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</a:t>
          </a:r>
          <a:endParaRPr lang="en-US" sz="1900" kern="1200" dirty="0"/>
        </a:p>
      </dsp:txBody>
      <dsp:txXfrm>
        <a:off x="174575" y="1758402"/>
        <a:ext cx="1567160" cy="995146"/>
      </dsp:txXfrm>
    </dsp:sp>
    <dsp:sp modelId="{4BDCDACE-CCA6-4EBA-8EF9-EA56EBBE3A68}">
      <dsp:nvSpPr>
        <dsp:cNvPr id="0" name=""/>
        <dsp:cNvSpPr/>
      </dsp:nvSpPr>
      <dsp:spPr>
        <a:xfrm>
          <a:off x="1915864" y="1592979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4ABE-0E50-4AD8-AAD8-949E4A4F8CA4}">
      <dsp:nvSpPr>
        <dsp:cNvPr id="0" name=""/>
        <dsp:cNvSpPr/>
      </dsp:nvSpPr>
      <dsp:spPr>
        <a:xfrm>
          <a:off x="2089993" y="1758402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</a:t>
          </a:r>
          <a:endParaRPr lang="en-US" sz="1900" kern="1200" dirty="0"/>
        </a:p>
      </dsp:txBody>
      <dsp:txXfrm>
        <a:off x="2089993" y="1758402"/>
        <a:ext cx="1567160" cy="995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754FD-CC75-44BB-9FFB-1CB29C042F51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BFB25-AC32-4FDA-8099-8FF064469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requirements are constantly changing</a:t>
            </a:r>
          </a:p>
          <a:p>
            <a:endParaRPr lang="en-US" dirty="0" smtClean="0"/>
          </a:p>
          <a:p>
            <a:r>
              <a:rPr lang="en-US" dirty="0" smtClean="0"/>
              <a:t>Introduction of bugs</a:t>
            </a:r>
          </a:p>
          <a:p>
            <a:endParaRPr lang="en-US" dirty="0" smtClean="0"/>
          </a:p>
          <a:p>
            <a:r>
              <a:rPr lang="en-US" dirty="0" smtClean="0"/>
              <a:t>Test Driven Development aims to have a constant suite of tests to verify that changes do not introduce any new bugs and/or change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TDD Mantra is “Red-Green-</a:t>
            </a:r>
            <a:r>
              <a:rPr lang="en-US" dirty="0" err="1" smtClean="0"/>
              <a:t>Refactor</a:t>
            </a:r>
            <a:r>
              <a:rPr lang="en-US" dirty="0" smtClean="0"/>
              <a:t>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 smtClean="0"/>
              <a:t>Write a test for a piece of functionality so that it is failing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</a:p>
          <a:p>
            <a:pPr lvl="1"/>
            <a:r>
              <a:rPr lang="en-US" dirty="0" smtClean="0"/>
              <a:t>Write JUST ENOUGH code to make the test pass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Refactor</a:t>
            </a:r>
            <a:endParaRPr lang="en-US" b="1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Reorganize code to enforce design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Concern</a:t>
            </a:r>
          </a:p>
          <a:p>
            <a:pPr lvl="1"/>
            <a:r>
              <a:rPr lang="en-US" dirty="0" smtClean="0"/>
              <a:t>A grouping of contexts’ for a particular unit</a:t>
            </a:r>
            <a:br>
              <a:rPr lang="en-US" dirty="0" smtClean="0"/>
            </a:br>
            <a:r>
              <a:rPr lang="en-US" dirty="0" smtClean="0"/>
              <a:t>aka. “Video” or “Customer”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The state of the system that we are going to test</a:t>
            </a:r>
            <a:br>
              <a:rPr lang="en-US" dirty="0" smtClean="0"/>
            </a:br>
            <a:r>
              <a:rPr lang="en-US" dirty="0" smtClean="0"/>
              <a:t>aka. “when working with a video”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A single observation of how something should perform,</a:t>
            </a:r>
            <a:br>
              <a:rPr lang="en-US" dirty="0" smtClean="0"/>
            </a:br>
            <a:r>
              <a:rPr lang="en-US" dirty="0" smtClean="0"/>
              <a:t>aka. “should have some property set”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ORM </a:t>
            </a:r>
            <a:r>
              <a:rPr lang="en-US" dirty="0" err="1" smtClean="0"/>
              <a:t>IoC</a:t>
            </a:r>
            <a:r>
              <a:rPr lang="en-US" dirty="0" smtClean="0"/>
              <a:t>/Dependency Injection</a:t>
            </a:r>
          </a:p>
          <a:p>
            <a:endParaRPr lang="en-US" dirty="0" smtClean="0"/>
          </a:p>
          <a:p>
            <a:r>
              <a:rPr lang="en-US" dirty="0" smtClean="0"/>
              <a:t>Stubs and Mocks</a:t>
            </a:r>
          </a:p>
          <a:p>
            <a:endParaRPr lang="en-US" dirty="0" smtClean="0"/>
          </a:p>
          <a:p>
            <a:r>
              <a:rPr lang="en-US" dirty="0" smtClean="0"/>
              <a:t>Code Coverage tells you how much of your code has tests for it, can be misleading however</a:t>
            </a:r>
          </a:p>
          <a:p>
            <a:endParaRPr lang="en-US" dirty="0" smtClean="0"/>
          </a:p>
          <a:p>
            <a:r>
              <a:rPr lang="en-US" dirty="0" smtClean="0"/>
              <a:t>Some projects created using TDD</a:t>
            </a:r>
          </a:p>
          <a:p>
            <a:endParaRPr lang="en-US" dirty="0" smtClean="0"/>
          </a:p>
          <a:p>
            <a:r>
              <a:rPr lang="en-US" dirty="0" smtClean="0"/>
              <a:t>Next step in TDD is to begin with Behavior Driven Development (BDD) using </a:t>
            </a:r>
            <a:r>
              <a:rPr lang="en-US" dirty="0" err="1" smtClean="0"/>
              <a:t>SpecUnit</a:t>
            </a:r>
            <a:r>
              <a:rPr lang="en-US" dirty="0" smtClean="0"/>
              <a:t>, </a:t>
            </a:r>
            <a:r>
              <a:rPr lang="en-US" dirty="0" err="1" smtClean="0"/>
              <a:t>Nbehave</a:t>
            </a:r>
            <a:r>
              <a:rPr lang="en-US" dirty="0" smtClean="0"/>
              <a:t> etc…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8D5AEAB-1BA6-4A8A-827D-EA0CF764CA2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hambers.lostechi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503193"/>
          </a:xfrm>
        </p:spPr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282734669_596c7822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TDD Mantra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762000"/>
            <a:ext cx="4724400" cy="1143000"/>
          </a:xfrm>
        </p:spPr>
        <p:txBody>
          <a:bodyPr/>
          <a:lstStyle/>
          <a:p>
            <a:r>
              <a:rPr lang="en-US" dirty="0" smtClean="0"/>
              <a:t>TDD? BDD? Huh?</a:t>
            </a:r>
            <a:endParaRPr lang="en-US" dirty="0"/>
          </a:p>
        </p:txBody>
      </p:sp>
      <p:pic>
        <p:nvPicPr>
          <p:cNvPr id="4" name="Picture 3" descr="trainpg-approa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343400" y="1524000"/>
          <a:ext cx="4572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79438"/>
            <a:ext cx="1828800" cy="868362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43600" y="381000"/>
            <a:ext cx="1828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BDD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57200" y="1524000"/>
          <a:ext cx="3657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705600" cy="1143000"/>
          </a:xfrm>
        </p:spPr>
        <p:txBody>
          <a:bodyPr/>
          <a:lstStyle/>
          <a:p>
            <a:r>
              <a:rPr lang="en-US" dirty="0" smtClean="0"/>
              <a:t>Story Acceptance Criteria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733800" y="3657600"/>
            <a:ext cx="1752600" cy="1524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5029200"/>
            <a:ext cx="5638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Context/Observation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2438400"/>
            <a:ext cx="65532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GWT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676400"/>
            <a:ext cx="6681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I am a user with a flagged account</a:t>
            </a:r>
          </a:p>
          <a:p>
            <a:r>
              <a:rPr lang="en-US" dirty="0" smtClean="0"/>
              <a:t>When I withdraw $20 from my checking account</a:t>
            </a:r>
          </a:p>
          <a:p>
            <a:r>
              <a:rPr lang="en-US" dirty="0" smtClean="0"/>
              <a:t>Then I expect to see a warning that my account is flagged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581400" y="2667000"/>
            <a:ext cx="1752600" cy="1524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6328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I am a user with a good account</a:t>
            </a:r>
          </a:p>
          <a:p>
            <a:r>
              <a:rPr lang="en-US" dirty="0" smtClean="0"/>
              <a:t>When I withdraw money$20 from my checking account</a:t>
            </a:r>
          </a:p>
          <a:p>
            <a:r>
              <a:rPr lang="en-US" dirty="0" smtClean="0"/>
              <a:t>Then I expect to receive $20</a:t>
            </a:r>
          </a:p>
          <a:p>
            <a:r>
              <a:rPr lang="en-US" dirty="0" smtClean="0"/>
              <a:t>And I expect for the balance to be adjusted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609600"/>
            <a:ext cx="2133600" cy="1143000"/>
          </a:xfrm>
        </p:spPr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905000"/>
            <a:ext cx="7543800" cy="1295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Given I</a:t>
            </a:r>
            <a:r>
              <a:rPr kumimoji="0" 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have 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 address book</a:t>
            </a:r>
            <a:endParaRPr kumimoji="0" lang="en-US" sz="17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When I add 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contact to the 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address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Then the address book should not be empty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And the address book should have the new entry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And the address book should have exactly one entry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3810000"/>
            <a:ext cx="7543800" cy="9906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Given I</a:t>
            </a:r>
            <a:r>
              <a:rPr kumimoji="0" 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have an address book with two contacts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When I search the address book by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Then I should get the expected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&amp; Sample Code</a:t>
            </a:r>
          </a:p>
          <a:p>
            <a:r>
              <a:rPr lang="en-US" sz="2200" smtClean="0"/>
              <a:t>www.github.com/schambers/orlandocodecamp2010</a:t>
            </a:r>
            <a:endParaRPr lang="en-US" sz="2200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schambers</a:t>
            </a:r>
            <a:r>
              <a:rPr lang="en-US" dirty="0" smtClean="0"/>
              <a:t> on twitter</a:t>
            </a:r>
          </a:p>
          <a:p>
            <a:r>
              <a:rPr lang="en-US" dirty="0" smtClean="0"/>
              <a:t>http://www.github.com/schambers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977</TotalTime>
  <Words>332</Words>
  <Application>Microsoft Office PowerPoint</Application>
  <PresentationFormat>On-screen Show (4:3)</PresentationFormat>
  <Paragraphs>81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Introduction to BDD</vt:lpstr>
      <vt:lpstr>Slide 2</vt:lpstr>
      <vt:lpstr>The TDD Mantra</vt:lpstr>
      <vt:lpstr>TDD? BDD? Huh?</vt:lpstr>
      <vt:lpstr>TDD</vt:lpstr>
      <vt:lpstr>Story Acceptance Criteria</vt:lpstr>
      <vt:lpstr>Slide 7</vt:lpstr>
      <vt:lpstr>Sample</vt:lpstr>
      <vt:lpstr>Questions?</vt:lpstr>
    </vt:vector>
  </TitlesOfParts>
  <Company>FCSB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TDD</dc:title>
  <dc:creator>admin</dc:creator>
  <cp:lastModifiedBy>Lenovo User</cp:lastModifiedBy>
  <cp:revision>91</cp:revision>
  <dcterms:created xsi:type="dcterms:W3CDTF">2008-08-22T18:15:37Z</dcterms:created>
  <dcterms:modified xsi:type="dcterms:W3CDTF">2010-03-27T04:02:23Z</dcterms:modified>
</cp:coreProperties>
</file>