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5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72" autoAdjust="0"/>
    <p:restoredTop sz="94660"/>
  </p:normalViewPr>
  <p:slideViewPr>
    <p:cSldViewPr>
      <p:cViewPr varScale="1">
        <p:scale>
          <a:sx n="82" d="100"/>
          <a:sy n="82" d="100"/>
        </p:scale>
        <p:origin x="-99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E2B4-E39A-4BE9-A238-45A5FA5F1925}" type="datetimeFigureOut">
              <a:rPr lang="en-US" smtClean="0"/>
              <a:pPr/>
              <a:t>9/3/2009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68FE-0B2A-4061-A3F8-25D8F7EC3A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E2B4-E39A-4BE9-A238-45A5FA5F1925}" type="datetimeFigureOut">
              <a:rPr lang="en-US" smtClean="0"/>
              <a:pPr/>
              <a:t>9/3/2009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68FE-0B2A-4061-A3F8-25D8F7EC3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E2B4-E39A-4BE9-A238-45A5FA5F1925}" type="datetimeFigureOut">
              <a:rPr lang="en-US" smtClean="0"/>
              <a:pPr/>
              <a:t>9/3/2009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68FE-0B2A-4061-A3F8-25D8F7EC3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E2B4-E39A-4BE9-A238-45A5FA5F1925}" type="datetimeFigureOut">
              <a:rPr lang="en-US" smtClean="0"/>
              <a:pPr/>
              <a:t>9/3/2009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68FE-0B2A-4061-A3F8-25D8F7EC3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E2B4-E39A-4BE9-A238-45A5FA5F1925}" type="datetimeFigureOut">
              <a:rPr lang="en-US" smtClean="0"/>
              <a:pPr/>
              <a:t>9/3/2009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68FE-0B2A-4061-A3F8-25D8F7EC3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E2B4-E39A-4BE9-A238-45A5FA5F1925}" type="datetimeFigureOut">
              <a:rPr lang="en-US" smtClean="0"/>
              <a:pPr/>
              <a:t>9/3/2009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68FE-0B2A-4061-A3F8-25D8F7EC3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E2B4-E39A-4BE9-A238-45A5FA5F1925}" type="datetimeFigureOut">
              <a:rPr lang="en-US" smtClean="0"/>
              <a:pPr/>
              <a:t>9/3/2009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68FE-0B2A-4061-A3F8-25D8F7EC3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E2B4-E39A-4BE9-A238-45A5FA5F1925}" type="datetimeFigureOut">
              <a:rPr lang="en-US" smtClean="0"/>
              <a:pPr/>
              <a:t>9/3/2009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68FE-0B2A-4061-A3F8-25D8F7EC3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E2B4-E39A-4BE9-A238-45A5FA5F1925}" type="datetimeFigureOut">
              <a:rPr lang="en-US" smtClean="0"/>
              <a:pPr/>
              <a:t>9/3/2009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68FE-0B2A-4061-A3F8-25D8F7EC3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E2B4-E39A-4BE9-A238-45A5FA5F1925}" type="datetimeFigureOut">
              <a:rPr lang="en-US" smtClean="0"/>
              <a:pPr/>
              <a:t>9/3/2009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68FE-0B2A-4061-A3F8-25D8F7EC3A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811E2B4-E39A-4BE9-A238-45A5FA5F1925}" type="datetimeFigureOut">
              <a:rPr lang="en-US" smtClean="0"/>
              <a:pPr/>
              <a:t>9/3/2009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35D68FE-0B2A-4061-A3F8-25D8F7EC3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811E2B4-E39A-4BE9-A238-45A5FA5F1925}" type="datetimeFigureOut">
              <a:rPr lang="en-US" smtClean="0"/>
              <a:pPr/>
              <a:t>9/3/2009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35D68FE-0B2A-4061-A3F8-25D8F7EC3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schambers/refactoring-101" TargetMode="External"/><Relationship Id="rId2" Type="http://schemas.openxmlformats.org/officeDocument/2006/relationships/hyperlink" Target="http://schambers.lostechie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factoring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factoring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schambers/refactoring-101" TargetMode="External"/><Relationship Id="rId2" Type="http://schemas.openxmlformats.org/officeDocument/2006/relationships/hyperlink" Target="http://schambers.lostechie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factoring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factoring.com/" TargetMode="External"/><Relationship Id="rId2" Type="http://schemas.openxmlformats.org/officeDocument/2006/relationships/hyperlink" Target="http://schambers.lostechies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ithub.com/schambers/refactoring-101/zipball/ma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8077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Refactoring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24200"/>
            <a:ext cx="8077200" cy="685800"/>
          </a:xfrm>
        </p:spPr>
        <p:txBody>
          <a:bodyPr/>
          <a:lstStyle/>
          <a:p>
            <a:r>
              <a:rPr lang="en-US" dirty="0" smtClean="0"/>
              <a:t>Sean Chambers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Infoz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676400"/>
            <a:ext cx="83058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Blog</a:t>
            </a:r>
          </a:p>
          <a:p>
            <a:r>
              <a:rPr lang="en-US" sz="2800" b="1" dirty="0" smtClean="0"/>
              <a:t>	</a:t>
            </a:r>
            <a:r>
              <a:rPr lang="en-US" sz="2400" dirty="0" smtClean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schambers.lostechies.com</a:t>
            </a:r>
            <a:r>
              <a:rPr lang="en-US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 smtClean="0"/>
              <a:t>31 Days of </a:t>
            </a:r>
            <a:r>
              <a:rPr lang="en-US" sz="2400" dirty="0" smtClean="0"/>
              <a:t>Refactoring)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800" b="1" dirty="0" smtClean="0"/>
              <a:t>Twitter</a:t>
            </a:r>
            <a:endParaRPr lang="en-US" sz="2800" b="1" dirty="0" smtClean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schambers</a:t>
            </a:r>
            <a:endParaRPr lang="en-US" sz="2400" dirty="0" smtClean="0"/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Sample </a:t>
            </a:r>
            <a:r>
              <a:rPr lang="en-US" sz="2800" b="1" dirty="0" smtClean="0"/>
              <a:t>Code &amp; Presentation</a:t>
            </a:r>
          </a:p>
          <a:p>
            <a:r>
              <a:rPr lang="en-US" sz="2800" b="1" dirty="0" smtClean="0"/>
              <a:t>	</a:t>
            </a:r>
            <a:r>
              <a:rPr lang="en-US" sz="2400" dirty="0" smtClean="0">
                <a:hlinkClick r:id="rId3"/>
              </a:rPr>
              <a:t>http://www.github.com/schambers/refactoring-101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800" b="1" dirty="0" smtClean="0"/>
              <a:t>Resources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hlinkClick r:id="rId4"/>
              </a:rPr>
              <a:t>http://www.refactoring.com</a:t>
            </a:r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52400" y="1295400"/>
            <a:ext cx="8686800" cy="457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Martin Fowler states</a:t>
            </a:r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r>
              <a:rPr lang="en-US" b="1" i="1" dirty="0" smtClean="0"/>
              <a:t>“The process of changing a software system in such a way that it does not alter the external behavior of the code yet improves its internal structure.</a:t>
            </a:r>
            <a:r>
              <a:rPr lang="en-US" b="1" dirty="0" smtClean="0"/>
              <a:t>"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>
                <a:hlinkClick r:id="rId2"/>
              </a:rPr>
              <a:t>http://www.refactoring.com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wee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m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ear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7800" y="2895600"/>
            <a:ext cx="6348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Refactoring Samples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76400"/>
            <a:ext cx="830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Blog</a:t>
            </a:r>
          </a:p>
          <a:p>
            <a:r>
              <a:rPr lang="en-US" sz="2800" b="1" dirty="0" smtClean="0"/>
              <a:t>	</a:t>
            </a:r>
            <a:r>
              <a:rPr lang="en-US" sz="2400" dirty="0" smtClean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schambers.lostechies.com</a:t>
            </a:r>
            <a:r>
              <a:rPr lang="en-US" sz="2400" dirty="0" smtClean="0"/>
              <a:t> (31 Days of </a:t>
            </a:r>
            <a:r>
              <a:rPr lang="en-US" sz="2400" dirty="0" smtClean="0"/>
              <a:t>Refactoring)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800" b="1" dirty="0" smtClean="0"/>
              <a:t>Twitter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schambers</a:t>
            </a:r>
            <a:endParaRPr lang="en-US" sz="2400" dirty="0" smtClean="0"/>
          </a:p>
          <a:p>
            <a:r>
              <a:rPr lang="en-US" sz="2800" b="1" dirty="0" smtClean="0"/>
              <a:t>Sample Code &amp; Presentation</a:t>
            </a:r>
          </a:p>
          <a:p>
            <a:r>
              <a:rPr lang="en-US" sz="2800" b="1" dirty="0" smtClean="0"/>
              <a:t>	</a:t>
            </a:r>
            <a:r>
              <a:rPr lang="en-US" sz="2400" dirty="0" smtClean="0">
                <a:hlinkClick r:id="rId3"/>
              </a:rPr>
              <a:t>http://www.github.com/schambers/refactoring-101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800" b="1" dirty="0" smtClean="0"/>
              <a:t>Resources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hlinkClick r:id="rId4"/>
              </a:rPr>
              <a:t>http://www.refactoring.com</a:t>
            </a:r>
            <a:endParaRPr lang="en-US" sz="2400" dirty="0" smtClean="0"/>
          </a:p>
          <a:p>
            <a:r>
              <a:rPr lang="en-US" sz="2400" dirty="0" smtClean="0"/>
              <a:t>	Working </a:t>
            </a:r>
            <a:r>
              <a:rPr lang="en-US" sz="2400" dirty="0" smtClean="0"/>
              <a:t>Effectively with Legacy Code (Michael Feathers)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Sean Chambers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3177809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http://schambers.lostechies.com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 err="1" smtClean="0"/>
              <a:t>schambers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http://www.refactoring.com</a:t>
            </a:r>
            <a:endParaRPr lang="en-US" dirty="0" smtClean="0"/>
          </a:p>
          <a:p>
            <a:r>
              <a:rPr lang="en-US" dirty="0" smtClean="0"/>
              <a:t>Working Effectively with Legacy Code (Michael Feathers)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5710535"/>
            <a:ext cx="868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u="sng" dirty="0" smtClean="0">
                <a:hlinkClick r:id="rId4"/>
              </a:rPr>
              <a:t>http://www.github.com/schambers/refactoring-101/zipball/master</a:t>
            </a:r>
            <a:r>
              <a:rPr lang="en-US" sz="2400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5100935"/>
            <a:ext cx="2700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Sample Code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533</TotalTime>
  <Words>72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Module</vt:lpstr>
      <vt:lpstr>Refactoring 101</vt:lpstr>
      <vt:lpstr>Some Infoz</vt:lpstr>
      <vt:lpstr>Slide 3</vt:lpstr>
      <vt:lpstr>Slide 4</vt:lpstr>
      <vt:lpstr>Slide 5</vt:lpstr>
      <vt:lpstr>Slide 6</vt:lpstr>
      <vt:lpstr>Slide 7</vt:lpstr>
      <vt:lpstr>Questions?</vt:lpstr>
      <vt:lpstr>Sean Chambers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</dc:title>
  <dc:creator>schambers</dc:creator>
  <cp:lastModifiedBy>schambers</cp:lastModifiedBy>
  <cp:revision>44</cp:revision>
  <dcterms:created xsi:type="dcterms:W3CDTF">2009-03-04T13:57:52Z</dcterms:created>
  <dcterms:modified xsi:type="dcterms:W3CDTF">2009-09-04T02:39:55Z</dcterms:modified>
</cp:coreProperties>
</file>