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58" r:id="rId5"/>
    <p:sldId id="266" r:id="rId6"/>
    <p:sldId id="259" r:id="rId7"/>
    <p:sldId id="264" r:id="rId8"/>
    <p:sldId id="260" r:id="rId9"/>
    <p:sldId id="265" r:id="rId10"/>
    <p:sldId id="261" r:id="rId11"/>
    <p:sldId id="267" r:id="rId12"/>
    <p:sldId id="275" r:id="rId13"/>
    <p:sldId id="262" r:id="rId14"/>
    <p:sldId id="268" r:id="rId15"/>
    <p:sldId id="263" r:id="rId16"/>
    <p:sldId id="269" r:id="rId17"/>
    <p:sldId id="273" r:id="rId18"/>
    <p:sldId id="274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811E2B4-E39A-4BE9-A238-45A5FA5F1925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chambers/solid-principl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chambers/solid-principles/" TargetMode="External"/><Relationship Id="rId2" Type="http://schemas.openxmlformats.org/officeDocument/2006/relationships/hyperlink" Target="http://schambers.lostechie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chambers/solid-principles" TargetMode="External"/><Relationship Id="rId2" Type="http://schemas.openxmlformats.org/officeDocument/2006/relationships/hyperlink" Target="http://schambers.lostechie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8077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8077200" cy="685800"/>
          </a:xfrm>
        </p:spPr>
        <p:txBody>
          <a:bodyPr/>
          <a:lstStyle/>
          <a:p>
            <a:r>
              <a:rPr lang="en-US" dirty="0" smtClean="0"/>
              <a:t>Sean Chambers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pic>
        <p:nvPicPr>
          <p:cNvPr id="4" name="Content Placeholder 3" descr="LiskovSubtitutionPrinciple_52BB516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0765" y="1774825"/>
            <a:ext cx="5782469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i="1" dirty="0" smtClean="0"/>
              <a:t>Shortened Definition: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Functions </a:t>
            </a:r>
            <a:r>
              <a:rPr lang="en-US" sz="4000" dirty="0" smtClean="0"/>
              <a:t>that use pointers or references to base classes must be able to use objects of derived classes without knowing it.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Actual Definition:</a:t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Let q(x) be a property provable about objects x of type T. Then q(y) should be true for objects y of type S where S is a subtype of 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pic>
        <p:nvPicPr>
          <p:cNvPr id="4" name="Content Placeholder 3" descr="InterfaceSegregationPrinciple_6021646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0765" y="1774825"/>
            <a:ext cx="5782469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800" dirty="0" smtClean="0"/>
              <a:t>Clients should not be forced to depend upon interfaces that they do not use.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pic>
        <p:nvPicPr>
          <p:cNvPr id="4" name="Content Placeholder 3" descr="DependencyInversionPrinciple_0278F9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0765" y="1774825"/>
            <a:ext cx="5782469" cy="46259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33222" indent="-514350" algn="ctr">
              <a:buAutoNum type="alphaUcPeriod"/>
            </a:pPr>
            <a:r>
              <a:rPr lang="en-US" dirty="0" smtClean="0"/>
              <a:t>High level modules should not depend upon low level modules. Both should depend upon abstractions.</a:t>
            </a:r>
          </a:p>
          <a:p>
            <a:pPr marL="633222" indent="-514350" algn="ctr">
              <a:buAutoNum type="alphaUcPeriod"/>
            </a:pPr>
            <a:endParaRPr lang="en-US" dirty="0" smtClean="0"/>
          </a:p>
          <a:p>
            <a:pPr marL="633222" indent="-514350" algn="ctr">
              <a:buAutoNum type="alphaUcPeriod"/>
            </a:pPr>
            <a:r>
              <a:rPr lang="en-US" dirty="0" smtClean="0"/>
              <a:t>Abstractions should not depend upon details. Details should depend upon abstractions.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hambers\Desktop\DI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90800"/>
            <a:ext cx="5173794" cy="366999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73333" y="1676400"/>
            <a:ext cx="730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level modules tightly coupled to Low level modules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chambers\Desktop\DIP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90800"/>
            <a:ext cx="4800600" cy="3733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1600200"/>
            <a:ext cx="752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Decoupling of High level modules from Low level modules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948294_question_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828800"/>
            <a:ext cx="47244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0"/>
            <a:ext cx="7467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>
                <a:hlinkClick r:id="rId2"/>
              </a:rPr>
              <a:t>http://www.github.com/schambers/solid-principles/</a:t>
            </a:r>
            <a:endParaRPr lang="en-US" sz="2400" u="sn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0" y="3810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“download” button, or go to bottom and click link to download zip package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Sean Chambers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7280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schambers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479613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u="sng" dirty="0" smtClean="0">
                <a:hlinkClick r:id="rId3"/>
              </a:rPr>
              <a:t>http://github.com/schambers/solid-principles/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" y="4186535"/>
            <a:ext cx="2700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Sample Code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Contact/Links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76400"/>
            <a:ext cx="8305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Blog</a:t>
            </a:r>
          </a:p>
          <a:p>
            <a:r>
              <a:rPr lang="en-US" sz="2800" b="1" dirty="0" smtClean="0"/>
              <a:t>	</a:t>
            </a:r>
            <a:r>
              <a:rPr lang="en-US" sz="2400" dirty="0" smtClean="0">
                <a:hlinkClick r:id="rId2"/>
              </a:rPr>
              <a:t>http://schambers.lostechies.com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b="1" dirty="0" smtClean="0"/>
              <a:t>Twitter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schambers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b="1" dirty="0" smtClean="0"/>
              <a:t>Sample Code &amp; Presentation</a:t>
            </a:r>
          </a:p>
          <a:p>
            <a:r>
              <a:rPr lang="en-US" sz="2800" b="1" dirty="0" smtClean="0"/>
              <a:t>	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smtClean="0">
                <a:hlinkClick r:id="rId3"/>
              </a:rPr>
              <a:t>://github.com/schambers/solid-principles</a:t>
            </a:r>
            <a:endParaRPr lang="en-US" sz="2400" smtClean="0"/>
          </a:p>
          <a:p>
            <a:r>
              <a:rPr lang="en-US" sz="240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pic>
        <p:nvPicPr>
          <p:cNvPr id="4" name="Content Placeholder 3" descr="SOLID_6EC97F9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0765" y="1774825"/>
            <a:ext cx="5782469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Acronyms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S</a:t>
            </a:r>
            <a:r>
              <a:rPr lang="en-US" dirty="0" smtClean="0"/>
              <a:t>ingle Responsibility Principle</a:t>
            </a:r>
          </a:p>
          <a:p>
            <a:r>
              <a:rPr lang="en-US" sz="4000" b="1" dirty="0" smtClean="0"/>
              <a:t>O</a:t>
            </a:r>
            <a:r>
              <a:rPr lang="en-US" dirty="0" smtClean="0"/>
              <a:t>pen Closed Principle</a:t>
            </a:r>
          </a:p>
          <a:p>
            <a:r>
              <a:rPr lang="en-US" sz="4000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</a:t>
            </a:r>
          </a:p>
          <a:p>
            <a:r>
              <a:rPr lang="en-US" sz="4000" b="1" dirty="0" smtClean="0"/>
              <a:t>I</a:t>
            </a:r>
            <a:r>
              <a:rPr lang="en-US" dirty="0" smtClean="0"/>
              <a:t>nterface Segregation Principle</a:t>
            </a:r>
          </a:p>
          <a:p>
            <a:r>
              <a:rPr lang="en-US" sz="4000" b="1" dirty="0" smtClean="0"/>
              <a:t>D</a:t>
            </a:r>
            <a:r>
              <a:rPr lang="en-US" dirty="0" smtClean="0"/>
              <a:t>ependency Inversion Principle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pic>
        <p:nvPicPr>
          <p:cNvPr id="4" name="Content Placeholder 3" descr="SingleResponsibilityPrinciple2_7106085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0765" y="1774825"/>
            <a:ext cx="5782469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153400" cy="462560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400" dirty="0" smtClean="0"/>
              <a:t>There should never be more than one reason for a class to change.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</a:t>
            </a:r>
            <a:endParaRPr lang="en-US" dirty="0"/>
          </a:p>
        </p:txBody>
      </p:sp>
      <p:pic>
        <p:nvPicPr>
          <p:cNvPr id="4" name="Content Placeholder 3" descr="OpenClosedPrinciple2_2C596E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0765" y="1774825"/>
            <a:ext cx="5782469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400" dirty="0" smtClean="0"/>
              <a:t>A class should be open</a:t>
            </a:r>
            <a:br>
              <a:rPr lang="en-US" sz="5400" dirty="0" smtClean="0"/>
            </a:br>
            <a:r>
              <a:rPr lang="en-US" sz="5400" dirty="0" smtClean="0"/>
              <a:t>for extension but closed for modification.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395</TotalTime>
  <Words>179</Words>
  <Application>Microsoft Office PowerPoint</Application>
  <PresentationFormat>On-screen Show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SOLID Principles</vt:lpstr>
      <vt:lpstr>Sample Code</vt:lpstr>
      <vt:lpstr>Contact/Links</vt:lpstr>
      <vt:lpstr>SOLID Principles</vt:lpstr>
      <vt:lpstr>SOLID Acronyms</vt:lpstr>
      <vt:lpstr>Single Responsibility Principle</vt:lpstr>
      <vt:lpstr>SRP Definition</vt:lpstr>
      <vt:lpstr>Open Closed Principle</vt:lpstr>
      <vt:lpstr>OCP Definition</vt:lpstr>
      <vt:lpstr>Liskov Substitution Principle</vt:lpstr>
      <vt:lpstr>LSP Definition</vt:lpstr>
      <vt:lpstr>LSP Definition</vt:lpstr>
      <vt:lpstr>Interface Segregation Principle</vt:lpstr>
      <vt:lpstr>ISP Definition</vt:lpstr>
      <vt:lpstr>Dependency Inversion Principle</vt:lpstr>
      <vt:lpstr>DIP Definition</vt:lpstr>
      <vt:lpstr>Slide 17</vt:lpstr>
      <vt:lpstr>Slide 18</vt:lpstr>
      <vt:lpstr>Questions?</vt:lpstr>
      <vt:lpstr>Sean Chambers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schambers</dc:creator>
  <cp:lastModifiedBy>schambers</cp:lastModifiedBy>
  <cp:revision>36</cp:revision>
  <dcterms:created xsi:type="dcterms:W3CDTF">2009-03-04T13:57:52Z</dcterms:created>
  <dcterms:modified xsi:type="dcterms:W3CDTF">2009-12-17T00:50:50Z</dcterms:modified>
</cp:coreProperties>
</file>