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DA04-4C99-8F7E-2E28-1B54FD3A9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4BDD02-D6E1-1FA3-8BF9-A34934C2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36902-9FA7-ABD0-EA15-E3C1EDED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1F40B7-7302-E661-0921-8152E1C4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D04A8-D190-F8A7-FF94-93F19892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1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AB28E-A35F-39FB-9498-7513F691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CA0D66-22B6-0B5C-05E0-47F3B759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BBA76-9DCC-5325-D069-B123958A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22ABE-6E46-D042-87F9-18ED8CE1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5B387-1DE3-CD4F-78DA-11E033CA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874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3A15C8-3633-AFBA-847C-F5A241E3E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75F04-00DC-7FC1-0F28-F88F2A851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81A09-2347-A717-84C1-B9B810EC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C23D9-0628-7170-100B-5940E23B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DD255-8740-6CC0-F486-6DECE572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82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190F-F0ED-378E-65D3-206DDC30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5FEB5-6F3D-5672-5F63-A558D260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D7230-2470-CD50-5606-E832D088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FC96B-86B0-49EA-5F8E-9491C9D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FFCA0-E8D5-D853-00C0-24ACBA8C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7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84C4D-BFA8-D8E6-8953-244B3C50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5C2C6C-6B4A-DEE6-748E-1F67A425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B240E-43D1-CAD6-27DE-630092D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842BDA-FD90-33DB-1128-A14337A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6C2EF-B0AB-3FE2-3C9F-623C5188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602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86068-EF75-9426-6C97-6A18A3C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5F124-1FEA-E184-D79C-82C93349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4E060-1259-236E-457D-2CDFD5EE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AFA88D-3A4F-DD31-11A6-159B6C84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666D71-14BE-147B-8B21-44E5352E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DF7FAD-1B9F-3A45-8231-74D8AACB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3FF31-2A9C-1FFA-BE0D-57AAEE77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690B4-1E1E-24B7-37DF-9D4429D46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ED04D2-E570-7DE4-A9F4-B7887AF9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5633BB-AB09-C1BE-F4E2-B5C672659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D0E427-076A-DE76-C8D3-5110900EE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8BC723-0033-F528-EA0F-D0AFF8E9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ECDBF1-5B2B-0F2D-E546-030F835B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C7258A-CED3-5EBC-0565-8F8D61B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5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DA140-6DF0-0657-2A06-51B16F4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AA64A1-011D-DBEB-7C1C-0AC4192C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9B6606-F602-FC4B-8AC8-17D8A6A8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2588B2-8DC5-915F-E630-79BF898B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697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297CB-7141-1E0F-FC30-7C9F18E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DEF9CD-2A88-2A1B-49A6-EFBB5EBF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B19F3E-9FDA-3C3E-FC07-0CB38D68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EF9D0-FD78-3C18-C6CD-3157ADDC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70B43-A36E-248D-CC35-E02B44C3B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717747-2543-524B-8FC1-79A34AB1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07513-8209-AF20-5E17-B5E4D88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5E520-A0D9-A660-3F9B-CF162FEC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E9871-E7A6-2352-6630-4A37A554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54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722B9-1B4E-D2D0-7626-641467E4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3AFB3F-77AD-6FAA-7BA5-FBD52E0DF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116A0E-9A50-8017-0E9E-2DC5DAE5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811E4-59E7-3FCD-40DA-8E7E33FF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0B8DD-FBFF-D016-60EB-B41F5C5E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46700F-5257-3B54-1EFD-1C0EAA24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55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CB4931-EDFE-C040-2C61-57F8A619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A1E99-8469-0FD2-0120-FD184360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B8DBC-A307-88C3-CF3D-B3C30132D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F6B9E-893B-4F27-AB8D-6404558D3CFB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F1118-C366-A60A-9034-F2F4C326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C73A0-97B3-37DA-C743-A517D678C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99BA7-25F8-4A07-AD8A-5F1FD6EC1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27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3AFF1-9AE5-263C-5D73-EB5B2ADB8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179A0F-CD81-F6A4-C2CF-64BF30F0C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46686-E3FD-7B84-BC5F-3795BE16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2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07C1F-3352-D1EB-1AF2-34819EB9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9339E-039C-ADE5-971D-E7859ABF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Unbalanced</a:t>
            </a:r>
            <a:r>
              <a:rPr lang="de-AT" dirty="0"/>
              <a:t> -&gt; </a:t>
            </a:r>
            <a:r>
              <a:rPr lang="de-AT" dirty="0" err="1"/>
              <a:t>sampler</a:t>
            </a:r>
            <a:r>
              <a:rPr lang="de-AT" dirty="0"/>
              <a:t> -&gt; </a:t>
            </a:r>
            <a:r>
              <a:rPr lang="de-AT" dirty="0" err="1"/>
              <a:t>weighted</a:t>
            </a:r>
            <a:r>
              <a:rPr lang="de-AT" dirty="0"/>
              <a:t> </a:t>
            </a:r>
            <a:r>
              <a:rPr lang="de-AT" dirty="0" err="1"/>
              <a:t>loss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737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F87BB-7309-B774-9413-4D21C90D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7DE26-95B4-B5E4-FF7A-470EEA94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Missing</a:t>
            </a:r>
            <a:r>
              <a:rPr lang="de-AT" dirty="0"/>
              <a:t> Data -&gt;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/>
              <a:t>binding</a:t>
            </a:r>
            <a:r>
              <a:rPr lang="de-AT" dirty="0"/>
              <a:t> -&gt; </a:t>
            </a:r>
            <a:r>
              <a:rPr lang="de-AT" dirty="0" err="1"/>
              <a:t>predict</a:t>
            </a:r>
            <a:r>
              <a:rPr lang="de-AT" dirty="0"/>
              <a:t> 1-5, 6-10…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19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1E36B-ADAA-2572-ED4D-D2592B0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Long </a:t>
            </a:r>
            <a:r>
              <a:rPr lang="de-AT" dirty="0" err="1"/>
              <a:t>trainig</a:t>
            </a:r>
            <a:r>
              <a:rPr lang="de-AT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50FB1-055E-94D7-7D49-4F4C17AF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Cutting down Network </a:t>
            </a:r>
            <a:r>
              <a:rPr lang="de-AT" dirty="0" err="1"/>
              <a:t>Dims</a:t>
            </a:r>
            <a:r>
              <a:rPr lang="de-AT" dirty="0"/>
              <a:t> -&gt; 2m </a:t>
            </a:r>
            <a:r>
              <a:rPr lang="de-AT" dirty="0" err="1"/>
              <a:t>param</a:t>
            </a:r>
            <a:r>
              <a:rPr lang="de-AT" dirty="0"/>
              <a:t> -&gt; 600k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Using</a:t>
            </a:r>
            <a:r>
              <a:rPr lang="de-AT" dirty="0"/>
              <a:t>  </a:t>
            </a:r>
            <a:r>
              <a:rPr lang="de-AT" dirty="0" err="1"/>
              <a:t>autocast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swichtes</a:t>
            </a:r>
            <a:r>
              <a:rPr lang="de-AT" dirty="0"/>
              <a:t> </a:t>
            </a:r>
            <a:r>
              <a:rPr lang="de-AT" dirty="0" err="1"/>
              <a:t>bewtenn</a:t>
            </a:r>
            <a:r>
              <a:rPr lang="de-AT" dirty="0"/>
              <a:t> 16 </a:t>
            </a:r>
            <a:r>
              <a:rPr lang="de-AT" dirty="0" err="1"/>
              <a:t>bit</a:t>
            </a:r>
            <a:r>
              <a:rPr lang="de-AT" dirty="0"/>
              <a:t> and 32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floats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optimization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749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43A7A-191B-9E39-EDD3-EEC54EE9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Overfitting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A6E85-7FC9-FD04-6E4F-3E30AACD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Dropout</a:t>
            </a:r>
          </a:p>
          <a:p>
            <a:endParaRPr lang="de-AT" dirty="0"/>
          </a:p>
          <a:p>
            <a:r>
              <a:rPr lang="de-AT" dirty="0"/>
              <a:t>Batchnorm </a:t>
            </a:r>
          </a:p>
          <a:p>
            <a:endParaRPr lang="de-AT" dirty="0"/>
          </a:p>
          <a:p>
            <a:r>
              <a:rPr lang="de-AT" dirty="0"/>
              <a:t>Data </a:t>
            </a:r>
            <a:r>
              <a:rPr lang="de-AT" dirty="0" err="1"/>
              <a:t>Augmenation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651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5E910-D2C1-DDF4-1292-358ACC63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3C5EE-D00D-FE79-4992-CBD34C08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Accuracy after Epoch 0: 49.92%</a:t>
            </a:r>
          </a:p>
          <a:p>
            <a:r>
              <a:rPr lang="en-US" dirty="0"/>
              <a:t>Test F1 Score after Epoch 0: 42.00%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Epoch: 70/1000, Age Accuracy: 48.43%</a:t>
            </a:r>
          </a:p>
          <a:p>
            <a:r>
              <a:rPr lang="en-US" dirty="0"/>
              <a:t>Test Accuracy after Epoch 70: 49.59%</a:t>
            </a:r>
          </a:p>
          <a:p>
            <a:r>
              <a:rPr lang="en-US" dirty="0"/>
              <a:t>Test F1 Score after Epoch 70: 42.01%</a:t>
            </a:r>
          </a:p>
          <a:p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102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Long trainig time</vt:lpstr>
      <vt:lpstr>Overfitting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Moritz Schaller</dc:creator>
  <cp:lastModifiedBy>Moritz Schaller</cp:lastModifiedBy>
  <cp:revision>5</cp:revision>
  <dcterms:created xsi:type="dcterms:W3CDTF">2024-11-01T15:11:11Z</dcterms:created>
  <dcterms:modified xsi:type="dcterms:W3CDTF">2024-11-06T18:35:56Z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2024-11-01T15:11:11Z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92fb2cd0-3ec3-4ed9-824f-f9c7e5e1d7f6</vt:lpwstr>
  </property>
  <property fmtid="{D5CDD505-2E9C-101B-9397-08002B2CF9AE}" pid="8" name="MSIP_Label_ecb69475-382c-4c7a-b21d-8ca64eeef1bd_ContentBits">
    <vt:lpwstr>0</vt:lpwstr>
  </property>
</Properties>
</file>