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8" d="100"/>
          <a:sy n="178" d="100"/>
        </p:scale>
        <p:origin x="174" y="5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78a20996b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78a20996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7803a9a1b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7803a9a1b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78a20996b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78a20996b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78a20996be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78a20996b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77cb3f04c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77cb3f04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77cb3f04c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77cb3f04c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77cb3f04cc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77cb3f04c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77cb3f04cc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77cb3f04cc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77cb3f04cc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77cb3f04cc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77cb3f04cc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77cb3f04cc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803a9a1b6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7803a9a1b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7803a9a1b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7803a9a1b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3" name="Google Shape;13;p2"/>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4" name="Google Shape;14;p2"/>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rtl="0">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70" name="Google Shape;70;p11"/>
          <p:cNvSpPr txBox="1">
            <a:spLocks noGrp="1"/>
          </p:cNvSpPr>
          <p:nvPr>
            <p:ph type="body" idx="1"/>
          </p:nvPr>
        </p:nvSpPr>
        <p:spPr>
          <a:xfrm rot="5400000">
            <a:off x="1154550" y="-125850"/>
            <a:ext cx="2262900" cy="4114800"/>
          </a:xfrm>
          <a:prstGeom prst="rect">
            <a:avLst/>
          </a:prstGeom>
          <a:noFill/>
          <a:ln>
            <a:noFill/>
          </a:ln>
        </p:spPr>
        <p:txBody>
          <a:bodyPr spcFirstLastPara="1" wrap="square" lIns="45725" tIns="22850" rIns="45725" bIns="22850" anchor="t" anchorCtr="0">
            <a:normAutofit/>
          </a:bodyPr>
          <a:lstStyle>
            <a:lvl1pPr marL="457200" lvl="0" indent="-285750" algn="l" rtl="0">
              <a:spcBef>
                <a:spcPts val="200"/>
              </a:spcBef>
              <a:spcAft>
                <a:spcPts val="0"/>
              </a:spcAft>
              <a:buClr>
                <a:schemeClr val="dk1"/>
              </a:buClr>
              <a:buSzPts val="900"/>
              <a:buChar char="•"/>
              <a:defRPr/>
            </a:lvl1pPr>
            <a:lvl2pPr marL="914400" lvl="1" indent="-285750" algn="l" rtl="0">
              <a:spcBef>
                <a:spcPts val="200"/>
              </a:spcBef>
              <a:spcAft>
                <a:spcPts val="0"/>
              </a:spcAft>
              <a:buClr>
                <a:schemeClr val="dk1"/>
              </a:buClr>
              <a:buSzPts val="900"/>
              <a:buChar char="–"/>
              <a:defRPr/>
            </a:lvl2pPr>
            <a:lvl3pPr marL="1371600" lvl="2" indent="-285750" algn="l" rtl="0">
              <a:spcBef>
                <a:spcPts val="200"/>
              </a:spcBef>
              <a:spcAft>
                <a:spcPts val="0"/>
              </a:spcAft>
              <a:buClr>
                <a:schemeClr val="dk1"/>
              </a:buClr>
              <a:buSzPts val="900"/>
              <a:buChar char="•"/>
              <a:defRPr/>
            </a:lvl3pPr>
            <a:lvl4pPr marL="1828800" lvl="3" indent="-285750" algn="l" rtl="0">
              <a:spcBef>
                <a:spcPts val="200"/>
              </a:spcBef>
              <a:spcAft>
                <a:spcPts val="0"/>
              </a:spcAft>
              <a:buClr>
                <a:schemeClr val="dk1"/>
              </a:buClr>
              <a:buSzPts val="900"/>
              <a:buChar char="–"/>
              <a:defRPr/>
            </a:lvl4pPr>
            <a:lvl5pPr marL="2286000" lvl="4" indent="-285750" algn="l" rtl="0">
              <a:spcBef>
                <a:spcPts val="200"/>
              </a:spcBef>
              <a:spcAft>
                <a:spcPts val="0"/>
              </a:spcAft>
              <a:buClr>
                <a:schemeClr val="dk1"/>
              </a:buClr>
              <a:buSzPts val="900"/>
              <a:buChar char="»"/>
              <a:defRPr/>
            </a:lvl5pPr>
            <a:lvl6pPr marL="2743200" lvl="5" indent="-285750" algn="l" rtl="0">
              <a:spcBef>
                <a:spcPts val="200"/>
              </a:spcBef>
              <a:spcAft>
                <a:spcPts val="0"/>
              </a:spcAft>
              <a:buClr>
                <a:schemeClr val="dk1"/>
              </a:buClr>
              <a:buSzPts val="900"/>
              <a:buChar char="•"/>
              <a:defRPr/>
            </a:lvl6pPr>
            <a:lvl7pPr marL="3200400" lvl="6" indent="-285750" algn="l" rtl="0">
              <a:spcBef>
                <a:spcPts val="200"/>
              </a:spcBef>
              <a:spcAft>
                <a:spcPts val="0"/>
              </a:spcAft>
              <a:buClr>
                <a:schemeClr val="dk1"/>
              </a:buClr>
              <a:buSzPts val="900"/>
              <a:buChar char="•"/>
              <a:defRPr/>
            </a:lvl7pPr>
            <a:lvl8pPr marL="3657600" lvl="7" indent="-285750" algn="l" rtl="0">
              <a:spcBef>
                <a:spcPts val="200"/>
              </a:spcBef>
              <a:spcAft>
                <a:spcPts val="0"/>
              </a:spcAft>
              <a:buClr>
                <a:schemeClr val="dk1"/>
              </a:buClr>
              <a:buSzPts val="900"/>
              <a:buChar char="•"/>
              <a:defRPr/>
            </a:lvl8pPr>
            <a:lvl9pPr marL="4114800" lvl="8" indent="-285750" algn="l" rtl="0">
              <a:spcBef>
                <a:spcPts val="200"/>
              </a:spcBef>
              <a:spcAft>
                <a:spcPts val="0"/>
              </a:spcAft>
              <a:buClr>
                <a:schemeClr val="dk1"/>
              </a:buClr>
              <a:buSzPts val="900"/>
              <a:buChar char="•"/>
              <a:defRPr/>
            </a:lvl9pPr>
          </a:lstStyle>
          <a:p>
            <a:endParaRPr/>
          </a:p>
        </p:txBody>
      </p:sp>
      <p:sp>
        <p:nvSpPr>
          <p:cNvPr id="71" name="Google Shape;71;p11"/>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72" name="Google Shape;72;p11"/>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73" name="Google Shape;73;p11"/>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2366100" y="1085919"/>
            <a:ext cx="2925900" cy="1028700"/>
          </a:xfrm>
          <a:prstGeom prst="rect">
            <a:avLst/>
          </a:prstGeom>
          <a:noFill/>
          <a:ln>
            <a:noFill/>
          </a:ln>
        </p:spPr>
        <p:txBody>
          <a:bodyPr spcFirstLastPara="1" wrap="square" lIns="45725" tIns="22850" rIns="45725" bIns="22850" anchor="ctr" anchorCtr="0">
            <a:normAutofit/>
          </a:bodyPr>
          <a:lstStyle>
            <a:lvl1pPr lvl="0" algn="ctr" rtl="0">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76" name="Google Shape;76;p12"/>
          <p:cNvSpPr txBox="1">
            <a:spLocks noGrp="1"/>
          </p:cNvSpPr>
          <p:nvPr>
            <p:ph type="body" idx="1"/>
          </p:nvPr>
        </p:nvSpPr>
        <p:spPr>
          <a:xfrm rot="5400000">
            <a:off x="270600" y="95319"/>
            <a:ext cx="2925900" cy="3009900"/>
          </a:xfrm>
          <a:prstGeom prst="rect">
            <a:avLst/>
          </a:prstGeom>
          <a:noFill/>
          <a:ln>
            <a:noFill/>
          </a:ln>
        </p:spPr>
        <p:txBody>
          <a:bodyPr spcFirstLastPara="1" wrap="square" lIns="45725" tIns="22850" rIns="45725" bIns="22850" anchor="t" anchorCtr="0">
            <a:normAutofit/>
          </a:bodyPr>
          <a:lstStyle>
            <a:lvl1pPr marL="457200" lvl="0" indent="-285750" algn="l" rtl="0">
              <a:spcBef>
                <a:spcPts val="200"/>
              </a:spcBef>
              <a:spcAft>
                <a:spcPts val="0"/>
              </a:spcAft>
              <a:buClr>
                <a:schemeClr val="dk1"/>
              </a:buClr>
              <a:buSzPts val="900"/>
              <a:buChar char="•"/>
              <a:defRPr/>
            </a:lvl1pPr>
            <a:lvl2pPr marL="914400" lvl="1" indent="-285750" algn="l" rtl="0">
              <a:spcBef>
                <a:spcPts val="200"/>
              </a:spcBef>
              <a:spcAft>
                <a:spcPts val="0"/>
              </a:spcAft>
              <a:buClr>
                <a:schemeClr val="dk1"/>
              </a:buClr>
              <a:buSzPts val="900"/>
              <a:buChar char="–"/>
              <a:defRPr/>
            </a:lvl2pPr>
            <a:lvl3pPr marL="1371600" lvl="2" indent="-285750" algn="l" rtl="0">
              <a:spcBef>
                <a:spcPts val="200"/>
              </a:spcBef>
              <a:spcAft>
                <a:spcPts val="0"/>
              </a:spcAft>
              <a:buClr>
                <a:schemeClr val="dk1"/>
              </a:buClr>
              <a:buSzPts val="900"/>
              <a:buChar char="•"/>
              <a:defRPr/>
            </a:lvl3pPr>
            <a:lvl4pPr marL="1828800" lvl="3" indent="-285750" algn="l" rtl="0">
              <a:spcBef>
                <a:spcPts val="200"/>
              </a:spcBef>
              <a:spcAft>
                <a:spcPts val="0"/>
              </a:spcAft>
              <a:buClr>
                <a:schemeClr val="dk1"/>
              </a:buClr>
              <a:buSzPts val="900"/>
              <a:buChar char="–"/>
              <a:defRPr/>
            </a:lvl4pPr>
            <a:lvl5pPr marL="2286000" lvl="4" indent="-285750" algn="l" rtl="0">
              <a:spcBef>
                <a:spcPts val="200"/>
              </a:spcBef>
              <a:spcAft>
                <a:spcPts val="0"/>
              </a:spcAft>
              <a:buClr>
                <a:schemeClr val="dk1"/>
              </a:buClr>
              <a:buSzPts val="900"/>
              <a:buChar char="»"/>
              <a:defRPr/>
            </a:lvl5pPr>
            <a:lvl6pPr marL="2743200" lvl="5" indent="-285750" algn="l" rtl="0">
              <a:spcBef>
                <a:spcPts val="200"/>
              </a:spcBef>
              <a:spcAft>
                <a:spcPts val="0"/>
              </a:spcAft>
              <a:buClr>
                <a:schemeClr val="dk1"/>
              </a:buClr>
              <a:buSzPts val="900"/>
              <a:buChar char="•"/>
              <a:defRPr/>
            </a:lvl6pPr>
            <a:lvl7pPr marL="3200400" lvl="6" indent="-285750" algn="l" rtl="0">
              <a:spcBef>
                <a:spcPts val="200"/>
              </a:spcBef>
              <a:spcAft>
                <a:spcPts val="0"/>
              </a:spcAft>
              <a:buClr>
                <a:schemeClr val="dk1"/>
              </a:buClr>
              <a:buSzPts val="900"/>
              <a:buChar char="•"/>
              <a:defRPr/>
            </a:lvl7pPr>
            <a:lvl8pPr marL="3657600" lvl="7" indent="-285750" algn="l" rtl="0">
              <a:spcBef>
                <a:spcPts val="200"/>
              </a:spcBef>
              <a:spcAft>
                <a:spcPts val="0"/>
              </a:spcAft>
              <a:buClr>
                <a:schemeClr val="dk1"/>
              </a:buClr>
              <a:buSzPts val="900"/>
              <a:buChar char="•"/>
              <a:defRPr/>
            </a:lvl8pPr>
            <a:lvl9pPr marL="4114800" lvl="8" indent="-285750" algn="l" rtl="0">
              <a:spcBef>
                <a:spcPts val="200"/>
              </a:spcBef>
              <a:spcAft>
                <a:spcPts val="0"/>
              </a:spcAft>
              <a:buClr>
                <a:schemeClr val="dk1"/>
              </a:buClr>
              <a:buSzPts val="900"/>
              <a:buChar char="•"/>
              <a:defRPr/>
            </a:lvl9pPr>
          </a:lstStyle>
          <a:p>
            <a:endParaRPr/>
          </a:p>
        </p:txBody>
      </p:sp>
      <p:sp>
        <p:nvSpPr>
          <p:cNvPr id="77" name="Google Shape;77;p12"/>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78" name="Google Shape;78;p12"/>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79" name="Google Shape;79;p12"/>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2">
  <p:cSld name="TITLE_2">
    <p:bg>
      <p:bgPr>
        <a:solidFill>
          <a:srgbClr val="CCCCCC"/>
        </a:solidFill>
        <a:effectLst/>
      </p:bgPr>
    </p:bg>
    <p:spTree>
      <p:nvGrpSpPr>
        <p:cNvPr id="1" name="Shape 80"/>
        <p:cNvGrpSpPr/>
        <p:nvPr/>
      </p:nvGrpSpPr>
      <p:grpSpPr>
        <a:xfrm>
          <a:off x="0" y="0"/>
          <a:ext cx="0" cy="0"/>
          <a:chOff x="0" y="0"/>
          <a:chExt cx="0" cy="0"/>
        </a:xfrm>
      </p:grpSpPr>
      <p:sp>
        <p:nvSpPr>
          <p:cNvPr id="81" name="Google Shape;81;p13"/>
          <p:cNvSpPr txBox="1">
            <a:spLocks noGrp="1"/>
          </p:cNvSpPr>
          <p:nvPr>
            <p:ph type="ctrTitle"/>
          </p:nvPr>
        </p:nvSpPr>
        <p:spPr>
          <a:xfrm>
            <a:off x="311708" y="744575"/>
            <a:ext cx="8520600" cy="2052600"/>
          </a:xfrm>
          <a:prstGeom prst="rect">
            <a:avLst/>
          </a:prstGeom>
        </p:spPr>
        <p:txBody>
          <a:bodyPr spcFirstLastPara="1" wrap="square" lIns="45725" tIns="22850" rIns="45725" bIns="22850"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2" name="Google Shape;82;p13"/>
          <p:cNvSpPr txBox="1">
            <a:spLocks noGrp="1"/>
          </p:cNvSpPr>
          <p:nvPr>
            <p:ph type="subTitle" idx="1"/>
          </p:nvPr>
        </p:nvSpPr>
        <p:spPr>
          <a:xfrm>
            <a:off x="311700" y="2834125"/>
            <a:ext cx="8520600" cy="792600"/>
          </a:xfrm>
          <a:prstGeom prst="rect">
            <a:avLst/>
          </a:prstGeom>
        </p:spPr>
        <p:txBody>
          <a:bodyPr spcFirstLastPara="1" wrap="square" lIns="45725" tIns="22850" rIns="45725" bIns="22850" anchor="t" anchorCtr="0">
            <a:normAutofit/>
          </a:bodyPr>
          <a:lstStyle>
            <a:lvl1pPr lvl="0" algn="ctr" rtl="0">
              <a:lnSpc>
                <a:spcPct val="100000"/>
              </a:lnSpc>
              <a:spcBef>
                <a:spcPts val="300"/>
              </a:spcBef>
              <a:spcAft>
                <a:spcPts val="0"/>
              </a:spcAft>
              <a:buSzPts val="2800"/>
              <a:buNone/>
              <a:defRPr sz="2800"/>
            </a:lvl1pPr>
            <a:lvl2pPr lvl="1" algn="ctr" rtl="0">
              <a:lnSpc>
                <a:spcPct val="100000"/>
              </a:lnSpc>
              <a:spcBef>
                <a:spcPts val="300"/>
              </a:spcBef>
              <a:spcAft>
                <a:spcPts val="0"/>
              </a:spcAft>
              <a:buSzPts val="2800"/>
              <a:buNone/>
              <a:defRPr sz="2800"/>
            </a:lvl2pPr>
            <a:lvl3pPr lvl="2" algn="ctr" rtl="0">
              <a:lnSpc>
                <a:spcPct val="100000"/>
              </a:lnSpc>
              <a:spcBef>
                <a:spcPts val="200"/>
              </a:spcBef>
              <a:spcAft>
                <a:spcPts val="0"/>
              </a:spcAft>
              <a:buSzPts val="2800"/>
              <a:buNone/>
              <a:defRPr sz="2800"/>
            </a:lvl3pPr>
            <a:lvl4pPr lvl="3" algn="ctr" rtl="0">
              <a:lnSpc>
                <a:spcPct val="100000"/>
              </a:lnSpc>
              <a:spcBef>
                <a:spcPts val="200"/>
              </a:spcBef>
              <a:spcAft>
                <a:spcPts val="0"/>
              </a:spcAft>
              <a:buSzPts val="2800"/>
              <a:buNone/>
              <a:defRPr sz="2800"/>
            </a:lvl4pPr>
            <a:lvl5pPr lvl="4" algn="ctr" rtl="0">
              <a:lnSpc>
                <a:spcPct val="100000"/>
              </a:lnSpc>
              <a:spcBef>
                <a:spcPts val="200"/>
              </a:spcBef>
              <a:spcAft>
                <a:spcPts val="0"/>
              </a:spcAft>
              <a:buSzPts val="2800"/>
              <a:buNone/>
              <a:defRPr sz="2800"/>
            </a:lvl5pPr>
            <a:lvl6pPr lvl="5" algn="ctr" rtl="0">
              <a:lnSpc>
                <a:spcPct val="100000"/>
              </a:lnSpc>
              <a:spcBef>
                <a:spcPts val="200"/>
              </a:spcBef>
              <a:spcAft>
                <a:spcPts val="0"/>
              </a:spcAft>
              <a:buSzPts val="2800"/>
              <a:buNone/>
              <a:defRPr sz="2800"/>
            </a:lvl6pPr>
            <a:lvl7pPr lvl="6" algn="ctr" rtl="0">
              <a:lnSpc>
                <a:spcPct val="100000"/>
              </a:lnSpc>
              <a:spcBef>
                <a:spcPts val="200"/>
              </a:spcBef>
              <a:spcAft>
                <a:spcPts val="0"/>
              </a:spcAft>
              <a:buSzPts val="2800"/>
              <a:buNone/>
              <a:defRPr sz="2800"/>
            </a:lvl7pPr>
            <a:lvl8pPr lvl="7" algn="ctr" rtl="0">
              <a:lnSpc>
                <a:spcPct val="100000"/>
              </a:lnSpc>
              <a:spcBef>
                <a:spcPts val="200"/>
              </a:spcBef>
              <a:spcAft>
                <a:spcPts val="0"/>
              </a:spcAft>
              <a:buSzPts val="2800"/>
              <a:buNone/>
              <a:defRPr sz="2800"/>
            </a:lvl8pPr>
            <a:lvl9pPr lvl="8" algn="ctr" rtl="0">
              <a:lnSpc>
                <a:spcPct val="100000"/>
              </a:lnSpc>
              <a:spcBef>
                <a:spcPts val="200"/>
              </a:spcBef>
              <a:spcAft>
                <a:spcPts val="0"/>
              </a:spcAft>
              <a:buSzPts val="2800"/>
              <a:buNone/>
              <a:defRPr sz="2800"/>
            </a:lvl9pPr>
          </a:lstStyle>
          <a:p>
            <a:endParaRPr/>
          </a:p>
        </p:txBody>
      </p:sp>
      <p:sp>
        <p:nvSpPr>
          <p:cNvPr id="83" name="Google Shape;83;p13"/>
          <p:cNvSpPr txBox="1">
            <a:spLocks noGrp="1"/>
          </p:cNvSpPr>
          <p:nvPr>
            <p:ph type="sldNum" idx="12"/>
          </p:nvPr>
        </p:nvSpPr>
        <p:spPr>
          <a:xfrm>
            <a:off x="8472458" y="4663217"/>
            <a:ext cx="548700" cy="393600"/>
          </a:xfrm>
          <a:prstGeom prst="rect">
            <a:avLst/>
          </a:prstGeom>
        </p:spPr>
        <p:txBody>
          <a:bodyPr spcFirstLastPara="1" wrap="square" lIns="45725" tIns="22850" rIns="45725" bIns="228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rgbClr val="CCCCCC"/>
        </a:solidFill>
        <a:effectLst/>
      </p:bgPr>
    </p:bg>
    <p:spTree>
      <p:nvGrpSpPr>
        <p:cNvPr id="1" name="Shape 84"/>
        <p:cNvGrpSpPr/>
        <p:nvPr/>
      </p:nvGrpSpPr>
      <p:grpSpPr>
        <a:xfrm>
          <a:off x="0" y="0"/>
          <a:ext cx="0" cy="0"/>
          <a:chOff x="0" y="0"/>
          <a:chExt cx="0" cy="0"/>
        </a:xfrm>
      </p:grpSpPr>
      <p:pic>
        <p:nvPicPr>
          <p:cNvPr id="85" name="Google Shape;85;p14"/>
          <p:cNvPicPr preferRelativeResize="0"/>
          <p:nvPr/>
        </p:nvPicPr>
        <p:blipFill>
          <a:blip r:embed="rId2">
            <a:alphaModFix/>
          </a:blip>
          <a:stretch>
            <a:fillRect/>
          </a:stretch>
        </p:blipFill>
        <p:spPr>
          <a:xfrm>
            <a:off x="0" y="0"/>
            <a:ext cx="9144000" cy="5143500"/>
          </a:xfrm>
          <a:prstGeom prst="rect">
            <a:avLst/>
          </a:prstGeom>
          <a:noFill/>
          <a:ln>
            <a:noFill/>
          </a:ln>
        </p:spPr>
      </p:pic>
      <p:sp>
        <p:nvSpPr>
          <p:cNvPr id="86" name="Google Shape;86;p14"/>
          <p:cNvSpPr txBox="1">
            <a:spLocks noGrp="1"/>
          </p:cNvSpPr>
          <p:nvPr>
            <p:ph type="title"/>
          </p:nvPr>
        </p:nvSpPr>
        <p:spPr>
          <a:xfrm>
            <a:off x="457200" y="434575"/>
            <a:ext cx="6025500" cy="857400"/>
          </a:xfrm>
          <a:prstGeom prst="rect">
            <a:avLst/>
          </a:prstGeom>
        </p:spPr>
        <p:txBody>
          <a:bodyPr spcFirstLastPara="1" wrap="square" lIns="45725" tIns="22850" rIns="45725" bIns="22850" anchor="ctr" anchorCtr="0">
            <a:normAutofit/>
          </a:bodyPr>
          <a:lstStyle>
            <a:lvl1pPr lvl="0" rtl="0">
              <a:spcBef>
                <a:spcPts val="0"/>
              </a:spcBef>
              <a:spcAft>
                <a:spcPts val="0"/>
              </a:spcAft>
              <a:buSzPts val="22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87" name="Google Shape;87;p14"/>
          <p:cNvSpPr txBox="1">
            <a:spLocks noGrp="1"/>
          </p:cNvSpPr>
          <p:nvPr>
            <p:ph type="body" idx="1"/>
          </p:nvPr>
        </p:nvSpPr>
        <p:spPr>
          <a:xfrm>
            <a:off x="457200" y="1428748"/>
            <a:ext cx="6025500" cy="3148800"/>
          </a:xfrm>
          <a:prstGeom prst="rect">
            <a:avLst/>
          </a:prstGeom>
        </p:spPr>
        <p:txBody>
          <a:bodyPr spcFirstLastPara="1" wrap="square" lIns="45725" tIns="22850" rIns="45725" bIns="22850" anchor="t" anchorCtr="0">
            <a:normAutofit/>
          </a:bodyPr>
          <a:lstStyle>
            <a:lvl1pPr marL="457200" lvl="0" indent="-330200" rtl="0">
              <a:spcBef>
                <a:spcPts val="300"/>
              </a:spcBef>
              <a:spcAft>
                <a:spcPts val="0"/>
              </a:spcAft>
              <a:buSzPts val="1600"/>
              <a:buChar char="•"/>
              <a:defRPr/>
            </a:lvl1pPr>
            <a:lvl2pPr marL="914400" lvl="1" indent="-317500" rtl="0">
              <a:spcBef>
                <a:spcPts val="300"/>
              </a:spcBef>
              <a:spcAft>
                <a:spcPts val="0"/>
              </a:spcAft>
              <a:buSzPts val="1400"/>
              <a:buChar char="–"/>
              <a:defRPr/>
            </a:lvl2pPr>
            <a:lvl3pPr marL="1371600" lvl="2" indent="-304800" rtl="0">
              <a:spcBef>
                <a:spcPts val="200"/>
              </a:spcBef>
              <a:spcAft>
                <a:spcPts val="0"/>
              </a:spcAft>
              <a:buSzPts val="1200"/>
              <a:buChar char="•"/>
              <a:defRPr/>
            </a:lvl3pPr>
            <a:lvl4pPr marL="1828800" lvl="3" indent="-292100" rtl="0">
              <a:spcBef>
                <a:spcPts val="200"/>
              </a:spcBef>
              <a:spcAft>
                <a:spcPts val="0"/>
              </a:spcAft>
              <a:buSzPts val="1000"/>
              <a:buChar char="–"/>
              <a:defRPr/>
            </a:lvl4pPr>
            <a:lvl5pPr marL="2286000" lvl="4" indent="-292100" rtl="0">
              <a:spcBef>
                <a:spcPts val="200"/>
              </a:spcBef>
              <a:spcAft>
                <a:spcPts val="0"/>
              </a:spcAft>
              <a:buSzPts val="1000"/>
              <a:buChar char="»"/>
              <a:defRPr/>
            </a:lvl5pPr>
            <a:lvl6pPr marL="2743200" lvl="5" indent="-292100" rtl="0">
              <a:spcBef>
                <a:spcPts val="200"/>
              </a:spcBef>
              <a:spcAft>
                <a:spcPts val="0"/>
              </a:spcAft>
              <a:buSzPts val="1000"/>
              <a:buChar char="•"/>
              <a:defRPr/>
            </a:lvl6pPr>
            <a:lvl7pPr marL="3200400" lvl="6" indent="-292100" rtl="0">
              <a:spcBef>
                <a:spcPts val="200"/>
              </a:spcBef>
              <a:spcAft>
                <a:spcPts val="0"/>
              </a:spcAft>
              <a:buSzPts val="1000"/>
              <a:buChar char="•"/>
              <a:defRPr/>
            </a:lvl7pPr>
            <a:lvl8pPr marL="3657600" lvl="7" indent="-292100" rtl="0">
              <a:spcBef>
                <a:spcPts val="200"/>
              </a:spcBef>
              <a:spcAft>
                <a:spcPts val="0"/>
              </a:spcAft>
              <a:buSzPts val="1000"/>
              <a:buChar char="•"/>
              <a:defRPr/>
            </a:lvl8pPr>
            <a:lvl9pPr marL="4114800" lvl="8" indent="-292100" rtl="0">
              <a:spcBef>
                <a:spcPts val="200"/>
              </a:spcBef>
              <a:spcAft>
                <a:spcPts val="0"/>
              </a:spcAft>
              <a:buSzPts val="1000"/>
              <a:buChar char="•"/>
              <a:defRPr/>
            </a:lvl9pPr>
          </a:lstStyle>
          <a:p>
            <a:endParaRPr/>
          </a:p>
        </p:txBody>
      </p:sp>
      <p:sp>
        <p:nvSpPr>
          <p:cNvPr id="88" name="Google Shape;88;p14"/>
          <p:cNvSpPr txBox="1">
            <a:spLocks noGrp="1"/>
          </p:cNvSpPr>
          <p:nvPr>
            <p:ph type="sldNum" idx="12"/>
          </p:nvPr>
        </p:nvSpPr>
        <p:spPr>
          <a:xfrm>
            <a:off x="8480584" y="4749851"/>
            <a:ext cx="548700" cy="393600"/>
          </a:xfrm>
          <a:prstGeom prst="rect">
            <a:avLst/>
          </a:prstGeom>
        </p:spPr>
        <p:txBody>
          <a:bodyPr spcFirstLastPara="1" wrap="square" lIns="45725" tIns="22850" rIns="45725" bIns="228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342900" y="1065213"/>
            <a:ext cx="3886200" cy="735000"/>
          </a:xfrm>
          <a:prstGeom prst="rect">
            <a:avLst/>
          </a:prstGeom>
          <a:noFill/>
          <a:ln>
            <a:noFill/>
          </a:ln>
        </p:spPr>
        <p:txBody>
          <a:bodyPr spcFirstLastPara="1" wrap="square" lIns="45725" tIns="22850" rIns="45725" bIns="22850" anchor="ctr" anchorCtr="0">
            <a:normAutofit/>
          </a:bodyPr>
          <a:lstStyle>
            <a:lvl1pPr lvl="0" algn="ctr" rtl="0">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17" name="Google Shape;17;p3"/>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rtl="0">
              <a:spcBef>
                <a:spcPts val="300"/>
              </a:spcBef>
              <a:spcAft>
                <a:spcPts val="0"/>
              </a:spcAft>
              <a:buClr>
                <a:srgbClr val="888888"/>
              </a:buClr>
              <a:buSzPts val="1600"/>
              <a:buNone/>
              <a:defRPr>
                <a:solidFill>
                  <a:srgbClr val="888888"/>
                </a:solidFill>
              </a:defRPr>
            </a:lvl1pPr>
            <a:lvl2pPr lvl="1" algn="ctr" rtl="0">
              <a:spcBef>
                <a:spcPts val="300"/>
              </a:spcBef>
              <a:spcAft>
                <a:spcPts val="0"/>
              </a:spcAft>
              <a:buClr>
                <a:srgbClr val="888888"/>
              </a:buClr>
              <a:buSzPts val="1400"/>
              <a:buNone/>
              <a:defRPr>
                <a:solidFill>
                  <a:srgbClr val="888888"/>
                </a:solidFill>
              </a:defRPr>
            </a:lvl2pPr>
            <a:lvl3pPr lvl="2" algn="ctr" rtl="0">
              <a:spcBef>
                <a:spcPts val="200"/>
              </a:spcBef>
              <a:spcAft>
                <a:spcPts val="0"/>
              </a:spcAft>
              <a:buClr>
                <a:srgbClr val="888888"/>
              </a:buClr>
              <a:buSzPts val="1200"/>
              <a:buNone/>
              <a:defRPr>
                <a:solidFill>
                  <a:srgbClr val="888888"/>
                </a:solidFill>
              </a:defRPr>
            </a:lvl3pPr>
            <a:lvl4pPr lvl="3" algn="ctr" rtl="0">
              <a:spcBef>
                <a:spcPts val="200"/>
              </a:spcBef>
              <a:spcAft>
                <a:spcPts val="0"/>
              </a:spcAft>
              <a:buClr>
                <a:srgbClr val="888888"/>
              </a:buClr>
              <a:buSzPts val="1000"/>
              <a:buNone/>
              <a:defRPr>
                <a:solidFill>
                  <a:srgbClr val="888888"/>
                </a:solidFill>
              </a:defRPr>
            </a:lvl4pPr>
            <a:lvl5pPr lvl="4" algn="ctr" rtl="0">
              <a:spcBef>
                <a:spcPts val="200"/>
              </a:spcBef>
              <a:spcAft>
                <a:spcPts val="0"/>
              </a:spcAft>
              <a:buClr>
                <a:srgbClr val="888888"/>
              </a:buClr>
              <a:buSzPts val="1000"/>
              <a:buNone/>
              <a:defRPr>
                <a:solidFill>
                  <a:srgbClr val="888888"/>
                </a:solidFill>
              </a:defRPr>
            </a:lvl5pPr>
            <a:lvl6pPr lvl="5" algn="ctr" rtl="0">
              <a:spcBef>
                <a:spcPts val="200"/>
              </a:spcBef>
              <a:spcAft>
                <a:spcPts val="0"/>
              </a:spcAft>
              <a:buClr>
                <a:srgbClr val="888888"/>
              </a:buClr>
              <a:buSzPts val="1000"/>
              <a:buNone/>
              <a:defRPr>
                <a:solidFill>
                  <a:srgbClr val="888888"/>
                </a:solidFill>
              </a:defRPr>
            </a:lvl6pPr>
            <a:lvl7pPr lvl="6" algn="ctr" rtl="0">
              <a:spcBef>
                <a:spcPts val="200"/>
              </a:spcBef>
              <a:spcAft>
                <a:spcPts val="0"/>
              </a:spcAft>
              <a:buClr>
                <a:srgbClr val="888888"/>
              </a:buClr>
              <a:buSzPts val="1000"/>
              <a:buNone/>
              <a:defRPr>
                <a:solidFill>
                  <a:srgbClr val="888888"/>
                </a:solidFill>
              </a:defRPr>
            </a:lvl7pPr>
            <a:lvl8pPr lvl="7" algn="ctr" rtl="0">
              <a:spcBef>
                <a:spcPts val="200"/>
              </a:spcBef>
              <a:spcAft>
                <a:spcPts val="0"/>
              </a:spcAft>
              <a:buClr>
                <a:srgbClr val="888888"/>
              </a:buClr>
              <a:buSzPts val="1000"/>
              <a:buNone/>
              <a:defRPr>
                <a:solidFill>
                  <a:srgbClr val="888888"/>
                </a:solidFill>
              </a:defRPr>
            </a:lvl8pPr>
            <a:lvl9pPr lvl="8" algn="ctr" rtl="0">
              <a:spcBef>
                <a:spcPts val="200"/>
              </a:spcBef>
              <a:spcAft>
                <a:spcPts val="0"/>
              </a:spcAft>
              <a:buClr>
                <a:srgbClr val="888888"/>
              </a:buClr>
              <a:buSzPts val="1000"/>
              <a:buNone/>
              <a:defRPr>
                <a:solidFill>
                  <a:srgbClr val="888888"/>
                </a:solidFill>
              </a:defRPr>
            </a:lvl9pPr>
          </a:lstStyle>
          <a:p>
            <a:endParaRPr/>
          </a:p>
        </p:txBody>
      </p:sp>
      <p:sp>
        <p:nvSpPr>
          <p:cNvPr id="18" name="Google Shape;18;p3"/>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19" name="Google Shape;19;p3"/>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20" name="Google Shape;20;p3"/>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rtl="0">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23" name="Google Shape;23;p4"/>
          <p:cNvSpPr txBox="1">
            <a:spLocks noGrp="1"/>
          </p:cNvSpPr>
          <p:nvPr>
            <p:ph type="body" idx="1"/>
          </p:nvPr>
        </p:nvSpPr>
        <p:spPr>
          <a:xfrm>
            <a:off x="228600" y="800100"/>
            <a:ext cx="4114800" cy="2262900"/>
          </a:xfrm>
          <a:prstGeom prst="rect">
            <a:avLst/>
          </a:prstGeom>
          <a:noFill/>
          <a:ln>
            <a:noFill/>
          </a:ln>
        </p:spPr>
        <p:txBody>
          <a:bodyPr spcFirstLastPara="1" wrap="square" lIns="45725" tIns="22850" rIns="45725" bIns="22850" anchor="t" anchorCtr="0">
            <a:normAutofit/>
          </a:bodyPr>
          <a:lstStyle>
            <a:lvl1pPr marL="457200" lvl="0" indent="-285750" algn="l" rtl="0">
              <a:spcBef>
                <a:spcPts val="200"/>
              </a:spcBef>
              <a:spcAft>
                <a:spcPts val="0"/>
              </a:spcAft>
              <a:buClr>
                <a:schemeClr val="dk1"/>
              </a:buClr>
              <a:buSzPts val="900"/>
              <a:buChar char="•"/>
              <a:defRPr/>
            </a:lvl1pPr>
            <a:lvl2pPr marL="914400" lvl="1" indent="-285750" algn="l" rtl="0">
              <a:spcBef>
                <a:spcPts val="200"/>
              </a:spcBef>
              <a:spcAft>
                <a:spcPts val="0"/>
              </a:spcAft>
              <a:buClr>
                <a:schemeClr val="dk1"/>
              </a:buClr>
              <a:buSzPts val="900"/>
              <a:buChar char="–"/>
              <a:defRPr/>
            </a:lvl2pPr>
            <a:lvl3pPr marL="1371600" lvl="2" indent="-285750" algn="l" rtl="0">
              <a:spcBef>
                <a:spcPts val="200"/>
              </a:spcBef>
              <a:spcAft>
                <a:spcPts val="0"/>
              </a:spcAft>
              <a:buClr>
                <a:schemeClr val="dk1"/>
              </a:buClr>
              <a:buSzPts val="900"/>
              <a:buChar char="•"/>
              <a:defRPr/>
            </a:lvl3pPr>
            <a:lvl4pPr marL="1828800" lvl="3" indent="-285750" algn="l" rtl="0">
              <a:spcBef>
                <a:spcPts val="200"/>
              </a:spcBef>
              <a:spcAft>
                <a:spcPts val="0"/>
              </a:spcAft>
              <a:buClr>
                <a:schemeClr val="dk1"/>
              </a:buClr>
              <a:buSzPts val="900"/>
              <a:buChar char="–"/>
              <a:defRPr/>
            </a:lvl4pPr>
            <a:lvl5pPr marL="2286000" lvl="4" indent="-285750" algn="l" rtl="0">
              <a:spcBef>
                <a:spcPts val="200"/>
              </a:spcBef>
              <a:spcAft>
                <a:spcPts val="0"/>
              </a:spcAft>
              <a:buClr>
                <a:schemeClr val="dk1"/>
              </a:buClr>
              <a:buSzPts val="900"/>
              <a:buChar char="»"/>
              <a:defRPr/>
            </a:lvl5pPr>
            <a:lvl6pPr marL="2743200" lvl="5" indent="-285750" algn="l" rtl="0">
              <a:spcBef>
                <a:spcPts val="200"/>
              </a:spcBef>
              <a:spcAft>
                <a:spcPts val="0"/>
              </a:spcAft>
              <a:buClr>
                <a:schemeClr val="dk1"/>
              </a:buClr>
              <a:buSzPts val="900"/>
              <a:buChar char="•"/>
              <a:defRPr/>
            </a:lvl6pPr>
            <a:lvl7pPr marL="3200400" lvl="6" indent="-285750" algn="l" rtl="0">
              <a:spcBef>
                <a:spcPts val="200"/>
              </a:spcBef>
              <a:spcAft>
                <a:spcPts val="0"/>
              </a:spcAft>
              <a:buClr>
                <a:schemeClr val="dk1"/>
              </a:buClr>
              <a:buSzPts val="900"/>
              <a:buChar char="•"/>
              <a:defRPr/>
            </a:lvl7pPr>
            <a:lvl8pPr marL="3657600" lvl="7" indent="-285750" algn="l" rtl="0">
              <a:spcBef>
                <a:spcPts val="200"/>
              </a:spcBef>
              <a:spcAft>
                <a:spcPts val="0"/>
              </a:spcAft>
              <a:buClr>
                <a:schemeClr val="dk1"/>
              </a:buClr>
              <a:buSzPts val="900"/>
              <a:buChar char="•"/>
              <a:defRPr/>
            </a:lvl8pPr>
            <a:lvl9pPr marL="4114800" lvl="8" indent="-285750" algn="l" rtl="0">
              <a:spcBef>
                <a:spcPts val="200"/>
              </a:spcBef>
              <a:spcAft>
                <a:spcPts val="0"/>
              </a:spcAft>
              <a:buClr>
                <a:schemeClr val="dk1"/>
              </a:buClr>
              <a:buSzPts val="900"/>
              <a:buChar char="•"/>
              <a:defRPr/>
            </a:lvl9pPr>
          </a:lstStyle>
          <a:p>
            <a:endParaRPr/>
          </a:p>
        </p:txBody>
      </p:sp>
      <p:sp>
        <p:nvSpPr>
          <p:cNvPr id="24" name="Google Shape;24;p4"/>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25" name="Google Shape;25;p4"/>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26" name="Google Shape;26;p4"/>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61156" y="2203450"/>
            <a:ext cx="3886200" cy="681000"/>
          </a:xfrm>
          <a:prstGeom prst="rect">
            <a:avLst/>
          </a:prstGeom>
          <a:noFill/>
          <a:ln>
            <a:noFill/>
          </a:ln>
        </p:spPr>
        <p:txBody>
          <a:bodyPr spcFirstLastPara="1" wrap="square" lIns="45725" tIns="22850" rIns="45725" bIns="22850" anchor="t" anchorCtr="0">
            <a:normAutofit/>
          </a:bodyPr>
          <a:lstStyle>
            <a:lvl1pPr lvl="0" algn="l" rtl="0">
              <a:spcBef>
                <a:spcPts val="0"/>
              </a:spcBef>
              <a:spcAft>
                <a:spcPts val="0"/>
              </a:spcAft>
              <a:buClr>
                <a:schemeClr val="dk1"/>
              </a:buClr>
              <a:buSzPts val="2000"/>
              <a:buFont typeface="Calibri"/>
              <a:buNone/>
              <a:defRPr sz="2000" b="1" cap="none"/>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29" name="Google Shape;29;p5"/>
          <p:cNvSpPr txBox="1">
            <a:spLocks noGrp="1"/>
          </p:cNvSpPr>
          <p:nvPr>
            <p:ph type="body" idx="1"/>
          </p:nvPr>
        </p:nvSpPr>
        <p:spPr>
          <a:xfrm>
            <a:off x="361156" y="1453357"/>
            <a:ext cx="3886200" cy="750000"/>
          </a:xfrm>
          <a:prstGeom prst="rect">
            <a:avLst/>
          </a:prstGeom>
          <a:noFill/>
          <a:ln>
            <a:noFill/>
          </a:ln>
        </p:spPr>
        <p:txBody>
          <a:bodyPr spcFirstLastPara="1" wrap="square" lIns="45725" tIns="22850" rIns="45725" bIns="22850" anchor="b" anchorCtr="0">
            <a:normAutofit/>
          </a:bodyPr>
          <a:lstStyle>
            <a:lvl1pPr marL="457200" lvl="0" indent="-228600" algn="l" rtl="0">
              <a:spcBef>
                <a:spcPts val="200"/>
              </a:spcBef>
              <a:spcAft>
                <a:spcPts val="0"/>
              </a:spcAft>
              <a:buClr>
                <a:srgbClr val="888888"/>
              </a:buClr>
              <a:buSzPts val="1000"/>
              <a:buNone/>
              <a:defRPr sz="1000">
                <a:solidFill>
                  <a:srgbClr val="888888"/>
                </a:solidFill>
              </a:defRPr>
            </a:lvl1pPr>
            <a:lvl2pPr marL="914400" lvl="1" indent="-228600" algn="l" rtl="0">
              <a:spcBef>
                <a:spcPts val="200"/>
              </a:spcBef>
              <a:spcAft>
                <a:spcPts val="0"/>
              </a:spcAft>
              <a:buClr>
                <a:srgbClr val="888888"/>
              </a:buClr>
              <a:buSzPts val="900"/>
              <a:buNone/>
              <a:defRPr sz="900">
                <a:solidFill>
                  <a:srgbClr val="888888"/>
                </a:solidFill>
              </a:defRPr>
            </a:lvl2pPr>
            <a:lvl3pPr marL="1371600" lvl="2" indent="-228600" algn="l" rtl="0">
              <a:spcBef>
                <a:spcPts val="200"/>
              </a:spcBef>
              <a:spcAft>
                <a:spcPts val="0"/>
              </a:spcAft>
              <a:buClr>
                <a:srgbClr val="888888"/>
              </a:buClr>
              <a:buSzPts val="800"/>
              <a:buNone/>
              <a:defRPr sz="800">
                <a:solidFill>
                  <a:srgbClr val="888888"/>
                </a:solidFill>
              </a:defRPr>
            </a:lvl3pPr>
            <a:lvl4pPr marL="1828800" lvl="3" indent="-228600" algn="l" rtl="0">
              <a:spcBef>
                <a:spcPts val="100"/>
              </a:spcBef>
              <a:spcAft>
                <a:spcPts val="0"/>
              </a:spcAft>
              <a:buClr>
                <a:srgbClr val="888888"/>
              </a:buClr>
              <a:buSzPts val="700"/>
              <a:buNone/>
              <a:defRPr sz="700">
                <a:solidFill>
                  <a:srgbClr val="888888"/>
                </a:solidFill>
              </a:defRPr>
            </a:lvl4pPr>
            <a:lvl5pPr marL="2286000" lvl="4" indent="-228600" algn="l" rtl="0">
              <a:spcBef>
                <a:spcPts val="100"/>
              </a:spcBef>
              <a:spcAft>
                <a:spcPts val="0"/>
              </a:spcAft>
              <a:buClr>
                <a:srgbClr val="888888"/>
              </a:buClr>
              <a:buSzPts val="700"/>
              <a:buNone/>
              <a:defRPr sz="700">
                <a:solidFill>
                  <a:srgbClr val="888888"/>
                </a:solidFill>
              </a:defRPr>
            </a:lvl5pPr>
            <a:lvl6pPr marL="2743200" lvl="5" indent="-228600" algn="l" rtl="0">
              <a:spcBef>
                <a:spcPts val="100"/>
              </a:spcBef>
              <a:spcAft>
                <a:spcPts val="0"/>
              </a:spcAft>
              <a:buClr>
                <a:srgbClr val="888888"/>
              </a:buClr>
              <a:buSzPts val="700"/>
              <a:buNone/>
              <a:defRPr sz="700">
                <a:solidFill>
                  <a:srgbClr val="888888"/>
                </a:solidFill>
              </a:defRPr>
            </a:lvl6pPr>
            <a:lvl7pPr marL="3200400" lvl="6" indent="-228600" algn="l" rtl="0">
              <a:spcBef>
                <a:spcPts val="100"/>
              </a:spcBef>
              <a:spcAft>
                <a:spcPts val="0"/>
              </a:spcAft>
              <a:buClr>
                <a:srgbClr val="888888"/>
              </a:buClr>
              <a:buSzPts val="700"/>
              <a:buNone/>
              <a:defRPr sz="700">
                <a:solidFill>
                  <a:srgbClr val="888888"/>
                </a:solidFill>
              </a:defRPr>
            </a:lvl7pPr>
            <a:lvl8pPr marL="3657600" lvl="7" indent="-228600" algn="l" rtl="0">
              <a:spcBef>
                <a:spcPts val="100"/>
              </a:spcBef>
              <a:spcAft>
                <a:spcPts val="0"/>
              </a:spcAft>
              <a:buClr>
                <a:srgbClr val="888888"/>
              </a:buClr>
              <a:buSzPts val="700"/>
              <a:buNone/>
              <a:defRPr sz="700">
                <a:solidFill>
                  <a:srgbClr val="888888"/>
                </a:solidFill>
              </a:defRPr>
            </a:lvl8pPr>
            <a:lvl9pPr marL="4114800" lvl="8" indent="-228600" algn="l" rtl="0">
              <a:spcBef>
                <a:spcPts val="100"/>
              </a:spcBef>
              <a:spcAft>
                <a:spcPts val="0"/>
              </a:spcAft>
              <a:buClr>
                <a:srgbClr val="888888"/>
              </a:buClr>
              <a:buSzPts val="700"/>
              <a:buNone/>
              <a:defRPr sz="700">
                <a:solidFill>
                  <a:srgbClr val="888888"/>
                </a:solidFill>
              </a:defRPr>
            </a:lvl9pPr>
          </a:lstStyle>
          <a:p>
            <a:endParaRPr/>
          </a:p>
        </p:txBody>
      </p:sp>
      <p:sp>
        <p:nvSpPr>
          <p:cNvPr id="30" name="Google Shape;30;p5"/>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31" name="Google Shape;31;p5"/>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32" name="Google Shape;32;p5"/>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rtl="0">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35" name="Google Shape;35;p6"/>
          <p:cNvSpPr txBox="1">
            <a:spLocks noGrp="1"/>
          </p:cNvSpPr>
          <p:nvPr>
            <p:ph type="body" idx="1"/>
          </p:nvPr>
        </p:nvSpPr>
        <p:spPr>
          <a:xfrm>
            <a:off x="228600" y="800100"/>
            <a:ext cx="2019300" cy="2262900"/>
          </a:xfrm>
          <a:prstGeom prst="rect">
            <a:avLst/>
          </a:prstGeom>
          <a:noFill/>
          <a:ln>
            <a:noFill/>
          </a:ln>
        </p:spPr>
        <p:txBody>
          <a:bodyPr spcFirstLastPara="1" wrap="square" lIns="45725" tIns="22850" rIns="45725" bIns="22850" anchor="t" anchorCtr="0">
            <a:normAutofit/>
          </a:bodyPr>
          <a:lstStyle>
            <a:lvl1pPr marL="457200" lvl="0" indent="-317500" algn="l" rtl="0">
              <a:spcBef>
                <a:spcPts val="300"/>
              </a:spcBef>
              <a:spcAft>
                <a:spcPts val="0"/>
              </a:spcAft>
              <a:buClr>
                <a:schemeClr val="dk1"/>
              </a:buClr>
              <a:buSzPts val="1400"/>
              <a:buChar char="•"/>
              <a:defRPr sz="1400"/>
            </a:lvl1pPr>
            <a:lvl2pPr marL="914400" lvl="1" indent="-304800" algn="l" rtl="0">
              <a:spcBef>
                <a:spcPts val="200"/>
              </a:spcBef>
              <a:spcAft>
                <a:spcPts val="0"/>
              </a:spcAft>
              <a:buClr>
                <a:schemeClr val="dk1"/>
              </a:buClr>
              <a:buSzPts val="1200"/>
              <a:buChar char="–"/>
              <a:defRPr sz="1200"/>
            </a:lvl2pPr>
            <a:lvl3pPr marL="1371600" lvl="2" indent="-292100" algn="l" rtl="0">
              <a:spcBef>
                <a:spcPts val="200"/>
              </a:spcBef>
              <a:spcAft>
                <a:spcPts val="0"/>
              </a:spcAft>
              <a:buClr>
                <a:schemeClr val="dk1"/>
              </a:buClr>
              <a:buSzPts val="1000"/>
              <a:buChar char="•"/>
              <a:defRPr sz="1000"/>
            </a:lvl3pPr>
            <a:lvl4pPr marL="1828800" lvl="3" indent="-285750" algn="l" rtl="0">
              <a:spcBef>
                <a:spcPts val="200"/>
              </a:spcBef>
              <a:spcAft>
                <a:spcPts val="0"/>
              </a:spcAft>
              <a:buClr>
                <a:schemeClr val="dk1"/>
              </a:buClr>
              <a:buSzPts val="900"/>
              <a:buChar char="–"/>
              <a:defRPr sz="900"/>
            </a:lvl4pPr>
            <a:lvl5pPr marL="2286000" lvl="4" indent="-285750" algn="l" rtl="0">
              <a:spcBef>
                <a:spcPts val="200"/>
              </a:spcBef>
              <a:spcAft>
                <a:spcPts val="0"/>
              </a:spcAft>
              <a:buClr>
                <a:schemeClr val="dk1"/>
              </a:buClr>
              <a:buSzPts val="900"/>
              <a:buChar char="»"/>
              <a:defRPr sz="900"/>
            </a:lvl5pPr>
            <a:lvl6pPr marL="2743200" lvl="5" indent="-285750" algn="l" rtl="0">
              <a:spcBef>
                <a:spcPts val="200"/>
              </a:spcBef>
              <a:spcAft>
                <a:spcPts val="0"/>
              </a:spcAft>
              <a:buClr>
                <a:schemeClr val="dk1"/>
              </a:buClr>
              <a:buSzPts val="900"/>
              <a:buChar char="•"/>
              <a:defRPr sz="900"/>
            </a:lvl6pPr>
            <a:lvl7pPr marL="3200400" lvl="6" indent="-285750" algn="l" rtl="0">
              <a:spcBef>
                <a:spcPts val="200"/>
              </a:spcBef>
              <a:spcAft>
                <a:spcPts val="0"/>
              </a:spcAft>
              <a:buClr>
                <a:schemeClr val="dk1"/>
              </a:buClr>
              <a:buSzPts val="900"/>
              <a:buChar char="•"/>
              <a:defRPr sz="900"/>
            </a:lvl7pPr>
            <a:lvl8pPr marL="3657600" lvl="7" indent="-285750" algn="l" rtl="0">
              <a:spcBef>
                <a:spcPts val="200"/>
              </a:spcBef>
              <a:spcAft>
                <a:spcPts val="0"/>
              </a:spcAft>
              <a:buClr>
                <a:schemeClr val="dk1"/>
              </a:buClr>
              <a:buSzPts val="900"/>
              <a:buChar char="•"/>
              <a:defRPr sz="900"/>
            </a:lvl8pPr>
            <a:lvl9pPr marL="4114800" lvl="8" indent="-285750" algn="l" rtl="0">
              <a:spcBef>
                <a:spcPts val="200"/>
              </a:spcBef>
              <a:spcAft>
                <a:spcPts val="0"/>
              </a:spcAft>
              <a:buClr>
                <a:schemeClr val="dk1"/>
              </a:buClr>
              <a:buSzPts val="900"/>
              <a:buChar char="•"/>
              <a:defRPr sz="900"/>
            </a:lvl9pPr>
          </a:lstStyle>
          <a:p>
            <a:endParaRPr/>
          </a:p>
        </p:txBody>
      </p:sp>
      <p:sp>
        <p:nvSpPr>
          <p:cNvPr id="36" name="Google Shape;36;p6"/>
          <p:cNvSpPr txBox="1">
            <a:spLocks noGrp="1"/>
          </p:cNvSpPr>
          <p:nvPr>
            <p:ph type="body" idx="2"/>
          </p:nvPr>
        </p:nvSpPr>
        <p:spPr>
          <a:xfrm>
            <a:off x="2324100" y="800100"/>
            <a:ext cx="2019300" cy="2262900"/>
          </a:xfrm>
          <a:prstGeom prst="rect">
            <a:avLst/>
          </a:prstGeom>
          <a:noFill/>
          <a:ln>
            <a:noFill/>
          </a:ln>
        </p:spPr>
        <p:txBody>
          <a:bodyPr spcFirstLastPara="1" wrap="square" lIns="45725" tIns="22850" rIns="45725" bIns="22850" anchor="t" anchorCtr="0">
            <a:normAutofit/>
          </a:bodyPr>
          <a:lstStyle>
            <a:lvl1pPr marL="457200" lvl="0" indent="-317500" algn="l" rtl="0">
              <a:spcBef>
                <a:spcPts val="300"/>
              </a:spcBef>
              <a:spcAft>
                <a:spcPts val="0"/>
              </a:spcAft>
              <a:buClr>
                <a:schemeClr val="dk1"/>
              </a:buClr>
              <a:buSzPts val="1400"/>
              <a:buChar char="•"/>
              <a:defRPr sz="1400"/>
            </a:lvl1pPr>
            <a:lvl2pPr marL="914400" lvl="1" indent="-304800" algn="l" rtl="0">
              <a:spcBef>
                <a:spcPts val="200"/>
              </a:spcBef>
              <a:spcAft>
                <a:spcPts val="0"/>
              </a:spcAft>
              <a:buClr>
                <a:schemeClr val="dk1"/>
              </a:buClr>
              <a:buSzPts val="1200"/>
              <a:buChar char="–"/>
              <a:defRPr sz="1200"/>
            </a:lvl2pPr>
            <a:lvl3pPr marL="1371600" lvl="2" indent="-292100" algn="l" rtl="0">
              <a:spcBef>
                <a:spcPts val="200"/>
              </a:spcBef>
              <a:spcAft>
                <a:spcPts val="0"/>
              </a:spcAft>
              <a:buClr>
                <a:schemeClr val="dk1"/>
              </a:buClr>
              <a:buSzPts val="1000"/>
              <a:buChar char="•"/>
              <a:defRPr sz="1000"/>
            </a:lvl3pPr>
            <a:lvl4pPr marL="1828800" lvl="3" indent="-285750" algn="l" rtl="0">
              <a:spcBef>
                <a:spcPts val="200"/>
              </a:spcBef>
              <a:spcAft>
                <a:spcPts val="0"/>
              </a:spcAft>
              <a:buClr>
                <a:schemeClr val="dk1"/>
              </a:buClr>
              <a:buSzPts val="900"/>
              <a:buChar char="–"/>
              <a:defRPr sz="900"/>
            </a:lvl4pPr>
            <a:lvl5pPr marL="2286000" lvl="4" indent="-285750" algn="l" rtl="0">
              <a:spcBef>
                <a:spcPts val="200"/>
              </a:spcBef>
              <a:spcAft>
                <a:spcPts val="0"/>
              </a:spcAft>
              <a:buClr>
                <a:schemeClr val="dk1"/>
              </a:buClr>
              <a:buSzPts val="900"/>
              <a:buChar char="»"/>
              <a:defRPr sz="900"/>
            </a:lvl5pPr>
            <a:lvl6pPr marL="2743200" lvl="5" indent="-285750" algn="l" rtl="0">
              <a:spcBef>
                <a:spcPts val="200"/>
              </a:spcBef>
              <a:spcAft>
                <a:spcPts val="0"/>
              </a:spcAft>
              <a:buClr>
                <a:schemeClr val="dk1"/>
              </a:buClr>
              <a:buSzPts val="900"/>
              <a:buChar char="•"/>
              <a:defRPr sz="900"/>
            </a:lvl6pPr>
            <a:lvl7pPr marL="3200400" lvl="6" indent="-285750" algn="l" rtl="0">
              <a:spcBef>
                <a:spcPts val="200"/>
              </a:spcBef>
              <a:spcAft>
                <a:spcPts val="0"/>
              </a:spcAft>
              <a:buClr>
                <a:schemeClr val="dk1"/>
              </a:buClr>
              <a:buSzPts val="900"/>
              <a:buChar char="•"/>
              <a:defRPr sz="900"/>
            </a:lvl7pPr>
            <a:lvl8pPr marL="3657600" lvl="7" indent="-285750" algn="l" rtl="0">
              <a:spcBef>
                <a:spcPts val="200"/>
              </a:spcBef>
              <a:spcAft>
                <a:spcPts val="0"/>
              </a:spcAft>
              <a:buClr>
                <a:schemeClr val="dk1"/>
              </a:buClr>
              <a:buSzPts val="900"/>
              <a:buChar char="•"/>
              <a:defRPr sz="900"/>
            </a:lvl8pPr>
            <a:lvl9pPr marL="4114800" lvl="8" indent="-285750" algn="l" rtl="0">
              <a:spcBef>
                <a:spcPts val="200"/>
              </a:spcBef>
              <a:spcAft>
                <a:spcPts val="0"/>
              </a:spcAft>
              <a:buClr>
                <a:schemeClr val="dk1"/>
              </a:buClr>
              <a:buSzPts val="900"/>
              <a:buChar char="•"/>
              <a:defRPr sz="900"/>
            </a:lvl9pPr>
          </a:lstStyle>
          <a:p>
            <a:endParaRPr/>
          </a:p>
        </p:txBody>
      </p:sp>
      <p:sp>
        <p:nvSpPr>
          <p:cNvPr id="37" name="Google Shape;37;p6"/>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38" name="Google Shape;38;p6"/>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39" name="Google Shape;39;p6"/>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rtl="0">
              <a:spcBef>
                <a:spcPts val="0"/>
              </a:spcBef>
              <a:spcAft>
                <a:spcPts val="0"/>
              </a:spcAft>
              <a:buClr>
                <a:schemeClr val="dk1"/>
              </a:buClr>
              <a:buSzPts val="2200"/>
              <a:buFont typeface="Calibri"/>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42" name="Google Shape;42;p7"/>
          <p:cNvSpPr txBox="1">
            <a:spLocks noGrp="1"/>
          </p:cNvSpPr>
          <p:nvPr>
            <p:ph type="body" idx="1"/>
          </p:nvPr>
        </p:nvSpPr>
        <p:spPr>
          <a:xfrm>
            <a:off x="228600" y="767556"/>
            <a:ext cx="2020200" cy="319800"/>
          </a:xfrm>
          <a:prstGeom prst="rect">
            <a:avLst/>
          </a:prstGeom>
          <a:noFill/>
          <a:ln>
            <a:noFill/>
          </a:ln>
        </p:spPr>
        <p:txBody>
          <a:bodyPr spcFirstLastPara="1" wrap="square" lIns="45725" tIns="22850" rIns="45725" bIns="22850" anchor="b" anchorCtr="0">
            <a:normAutofit/>
          </a:bodyPr>
          <a:lstStyle>
            <a:lvl1pPr marL="457200" lvl="0" indent="-228600" algn="l" rtl="0">
              <a:spcBef>
                <a:spcPts val="200"/>
              </a:spcBef>
              <a:spcAft>
                <a:spcPts val="0"/>
              </a:spcAft>
              <a:buClr>
                <a:schemeClr val="dk1"/>
              </a:buClr>
              <a:buSzPts val="1200"/>
              <a:buNone/>
              <a:defRPr sz="1200" b="1"/>
            </a:lvl1pPr>
            <a:lvl2pPr marL="914400" lvl="1" indent="-228600" algn="l" rtl="0">
              <a:spcBef>
                <a:spcPts val="200"/>
              </a:spcBef>
              <a:spcAft>
                <a:spcPts val="0"/>
              </a:spcAft>
              <a:buClr>
                <a:schemeClr val="dk1"/>
              </a:buClr>
              <a:buSzPts val="1000"/>
              <a:buNone/>
              <a:defRPr sz="1000" b="1"/>
            </a:lvl2pPr>
            <a:lvl3pPr marL="1371600" lvl="2" indent="-228600" algn="l" rtl="0">
              <a:spcBef>
                <a:spcPts val="200"/>
              </a:spcBef>
              <a:spcAft>
                <a:spcPts val="0"/>
              </a:spcAft>
              <a:buClr>
                <a:schemeClr val="dk1"/>
              </a:buClr>
              <a:buSzPts val="900"/>
              <a:buNone/>
              <a:defRPr sz="900" b="1"/>
            </a:lvl3pPr>
            <a:lvl4pPr marL="1828800" lvl="3" indent="-228600" algn="l" rtl="0">
              <a:spcBef>
                <a:spcPts val="200"/>
              </a:spcBef>
              <a:spcAft>
                <a:spcPts val="0"/>
              </a:spcAft>
              <a:buClr>
                <a:schemeClr val="dk1"/>
              </a:buClr>
              <a:buSzPts val="800"/>
              <a:buNone/>
              <a:defRPr sz="800" b="1"/>
            </a:lvl4pPr>
            <a:lvl5pPr marL="2286000" lvl="4" indent="-228600" algn="l" rtl="0">
              <a:spcBef>
                <a:spcPts val="200"/>
              </a:spcBef>
              <a:spcAft>
                <a:spcPts val="0"/>
              </a:spcAft>
              <a:buClr>
                <a:schemeClr val="dk1"/>
              </a:buClr>
              <a:buSzPts val="800"/>
              <a:buNone/>
              <a:defRPr sz="800" b="1"/>
            </a:lvl5pPr>
            <a:lvl6pPr marL="2743200" lvl="5" indent="-228600" algn="l" rtl="0">
              <a:spcBef>
                <a:spcPts val="200"/>
              </a:spcBef>
              <a:spcAft>
                <a:spcPts val="0"/>
              </a:spcAft>
              <a:buClr>
                <a:schemeClr val="dk1"/>
              </a:buClr>
              <a:buSzPts val="800"/>
              <a:buNone/>
              <a:defRPr sz="800" b="1"/>
            </a:lvl6pPr>
            <a:lvl7pPr marL="3200400" lvl="6" indent="-228600" algn="l" rtl="0">
              <a:spcBef>
                <a:spcPts val="200"/>
              </a:spcBef>
              <a:spcAft>
                <a:spcPts val="0"/>
              </a:spcAft>
              <a:buClr>
                <a:schemeClr val="dk1"/>
              </a:buClr>
              <a:buSzPts val="800"/>
              <a:buNone/>
              <a:defRPr sz="800" b="1"/>
            </a:lvl7pPr>
            <a:lvl8pPr marL="3657600" lvl="7" indent="-228600" algn="l" rtl="0">
              <a:spcBef>
                <a:spcPts val="200"/>
              </a:spcBef>
              <a:spcAft>
                <a:spcPts val="0"/>
              </a:spcAft>
              <a:buClr>
                <a:schemeClr val="dk1"/>
              </a:buClr>
              <a:buSzPts val="800"/>
              <a:buNone/>
              <a:defRPr sz="800" b="1"/>
            </a:lvl8pPr>
            <a:lvl9pPr marL="4114800" lvl="8" indent="-228600" algn="l" rtl="0">
              <a:spcBef>
                <a:spcPts val="200"/>
              </a:spcBef>
              <a:spcAft>
                <a:spcPts val="0"/>
              </a:spcAft>
              <a:buClr>
                <a:schemeClr val="dk1"/>
              </a:buClr>
              <a:buSzPts val="800"/>
              <a:buNone/>
              <a:defRPr sz="800" b="1"/>
            </a:lvl9pPr>
          </a:lstStyle>
          <a:p>
            <a:endParaRPr/>
          </a:p>
        </p:txBody>
      </p:sp>
      <p:sp>
        <p:nvSpPr>
          <p:cNvPr id="43" name="Google Shape;43;p7"/>
          <p:cNvSpPr txBox="1">
            <a:spLocks noGrp="1"/>
          </p:cNvSpPr>
          <p:nvPr>
            <p:ph type="body" idx="2"/>
          </p:nvPr>
        </p:nvSpPr>
        <p:spPr>
          <a:xfrm>
            <a:off x="228600" y="1087438"/>
            <a:ext cx="2020200" cy="1975500"/>
          </a:xfrm>
          <a:prstGeom prst="rect">
            <a:avLst/>
          </a:prstGeom>
          <a:noFill/>
          <a:ln>
            <a:noFill/>
          </a:ln>
        </p:spPr>
        <p:txBody>
          <a:bodyPr spcFirstLastPara="1" wrap="square" lIns="45725" tIns="22850" rIns="45725" bIns="22850" anchor="t" anchorCtr="0">
            <a:normAutofit/>
          </a:bodyPr>
          <a:lstStyle>
            <a:lvl1pPr marL="457200" lvl="0" indent="-304800" algn="l" rtl="0">
              <a:spcBef>
                <a:spcPts val="200"/>
              </a:spcBef>
              <a:spcAft>
                <a:spcPts val="0"/>
              </a:spcAft>
              <a:buClr>
                <a:schemeClr val="dk1"/>
              </a:buClr>
              <a:buSzPts val="1200"/>
              <a:buChar char="•"/>
              <a:defRPr sz="1200"/>
            </a:lvl1pPr>
            <a:lvl2pPr marL="914400" lvl="1" indent="-292100" algn="l" rtl="0">
              <a:spcBef>
                <a:spcPts val="200"/>
              </a:spcBef>
              <a:spcAft>
                <a:spcPts val="0"/>
              </a:spcAft>
              <a:buClr>
                <a:schemeClr val="dk1"/>
              </a:buClr>
              <a:buSzPts val="1000"/>
              <a:buChar char="–"/>
              <a:defRPr sz="1000"/>
            </a:lvl2pPr>
            <a:lvl3pPr marL="1371600" lvl="2" indent="-285750" algn="l" rtl="0">
              <a:spcBef>
                <a:spcPts val="200"/>
              </a:spcBef>
              <a:spcAft>
                <a:spcPts val="0"/>
              </a:spcAft>
              <a:buClr>
                <a:schemeClr val="dk1"/>
              </a:buClr>
              <a:buSzPts val="900"/>
              <a:buChar char="•"/>
              <a:defRPr sz="900"/>
            </a:lvl3pPr>
            <a:lvl4pPr marL="1828800" lvl="3" indent="-279400" algn="l" rtl="0">
              <a:spcBef>
                <a:spcPts val="200"/>
              </a:spcBef>
              <a:spcAft>
                <a:spcPts val="0"/>
              </a:spcAft>
              <a:buClr>
                <a:schemeClr val="dk1"/>
              </a:buClr>
              <a:buSzPts val="800"/>
              <a:buChar char="–"/>
              <a:defRPr sz="800"/>
            </a:lvl4pPr>
            <a:lvl5pPr marL="2286000" lvl="4" indent="-279400" algn="l" rtl="0">
              <a:spcBef>
                <a:spcPts val="200"/>
              </a:spcBef>
              <a:spcAft>
                <a:spcPts val="0"/>
              </a:spcAft>
              <a:buClr>
                <a:schemeClr val="dk1"/>
              </a:buClr>
              <a:buSzPts val="800"/>
              <a:buChar char="»"/>
              <a:defRPr sz="800"/>
            </a:lvl5pPr>
            <a:lvl6pPr marL="2743200" lvl="5" indent="-279400" algn="l" rtl="0">
              <a:spcBef>
                <a:spcPts val="200"/>
              </a:spcBef>
              <a:spcAft>
                <a:spcPts val="0"/>
              </a:spcAft>
              <a:buClr>
                <a:schemeClr val="dk1"/>
              </a:buClr>
              <a:buSzPts val="800"/>
              <a:buChar char="•"/>
              <a:defRPr sz="800"/>
            </a:lvl6pPr>
            <a:lvl7pPr marL="3200400" lvl="6" indent="-279400" algn="l" rtl="0">
              <a:spcBef>
                <a:spcPts val="200"/>
              </a:spcBef>
              <a:spcAft>
                <a:spcPts val="0"/>
              </a:spcAft>
              <a:buClr>
                <a:schemeClr val="dk1"/>
              </a:buClr>
              <a:buSzPts val="800"/>
              <a:buChar char="•"/>
              <a:defRPr sz="800"/>
            </a:lvl7pPr>
            <a:lvl8pPr marL="3657600" lvl="7" indent="-279400" algn="l" rtl="0">
              <a:spcBef>
                <a:spcPts val="200"/>
              </a:spcBef>
              <a:spcAft>
                <a:spcPts val="0"/>
              </a:spcAft>
              <a:buClr>
                <a:schemeClr val="dk1"/>
              </a:buClr>
              <a:buSzPts val="800"/>
              <a:buChar char="•"/>
              <a:defRPr sz="800"/>
            </a:lvl8pPr>
            <a:lvl9pPr marL="4114800" lvl="8" indent="-279400" algn="l" rtl="0">
              <a:spcBef>
                <a:spcPts val="200"/>
              </a:spcBef>
              <a:spcAft>
                <a:spcPts val="0"/>
              </a:spcAft>
              <a:buClr>
                <a:schemeClr val="dk1"/>
              </a:buClr>
              <a:buSzPts val="800"/>
              <a:buChar char="•"/>
              <a:defRPr sz="800"/>
            </a:lvl9pPr>
          </a:lstStyle>
          <a:p>
            <a:endParaRPr/>
          </a:p>
        </p:txBody>
      </p:sp>
      <p:sp>
        <p:nvSpPr>
          <p:cNvPr id="44" name="Google Shape;44;p7"/>
          <p:cNvSpPr txBox="1">
            <a:spLocks noGrp="1"/>
          </p:cNvSpPr>
          <p:nvPr>
            <p:ph type="body" idx="3"/>
          </p:nvPr>
        </p:nvSpPr>
        <p:spPr>
          <a:xfrm>
            <a:off x="2322513" y="767556"/>
            <a:ext cx="2020800" cy="319800"/>
          </a:xfrm>
          <a:prstGeom prst="rect">
            <a:avLst/>
          </a:prstGeom>
          <a:noFill/>
          <a:ln>
            <a:noFill/>
          </a:ln>
        </p:spPr>
        <p:txBody>
          <a:bodyPr spcFirstLastPara="1" wrap="square" lIns="45725" tIns="22850" rIns="45725" bIns="22850" anchor="b" anchorCtr="0">
            <a:normAutofit/>
          </a:bodyPr>
          <a:lstStyle>
            <a:lvl1pPr marL="457200" lvl="0" indent="-228600" algn="l" rtl="0">
              <a:spcBef>
                <a:spcPts val="200"/>
              </a:spcBef>
              <a:spcAft>
                <a:spcPts val="0"/>
              </a:spcAft>
              <a:buClr>
                <a:schemeClr val="dk1"/>
              </a:buClr>
              <a:buSzPts val="1200"/>
              <a:buNone/>
              <a:defRPr sz="1200" b="1"/>
            </a:lvl1pPr>
            <a:lvl2pPr marL="914400" lvl="1" indent="-228600" algn="l" rtl="0">
              <a:spcBef>
                <a:spcPts val="200"/>
              </a:spcBef>
              <a:spcAft>
                <a:spcPts val="0"/>
              </a:spcAft>
              <a:buClr>
                <a:schemeClr val="dk1"/>
              </a:buClr>
              <a:buSzPts val="1000"/>
              <a:buNone/>
              <a:defRPr sz="1000" b="1"/>
            </a:lvl2pPr>
            <a:lvl3pPr marL="1371600" lvl="2" indent="-228600" algn="l" rtl="0">
              <a:spcBef>
                <a:spcPts val="200"/>
              </a:spcBef>
              <a:spcAft>
                <a:spcPts val="0"/>
              </a:spcAft>
              <a:buClr>
                <a:schemeClr val="dk1"/>
              </a:buClr>
              <a:buSzPts val="900"/>
              <a:buNone/>
              <a:defRPr sz="900" b="1"/>
            </a:lvl3pPr>
            <a:lvl4pPr marL="1828800" lvl="3" indent="-228600" algn="l" rtl="0">
              <a:spcBef>
                <a:spcPts val="200"/>
              </a:spcBef>
              <a:spcAft>
                <a:spcPts val="0"/>
              </a:spcAft>
              <a:buClr>
                <a:schemeClr val="dk1"/>
              </a:buClr>
              <a:buSzPts val="800"/>
              <a:buNone/>
              <a:defRPr sz="800" b="1"/>
            </a:lvl4pPr>
            <a:lvl5pPr marL="2286000" lvl="4" indent="-228600" algn="l" rtl="0">
              <a:spcBef>
                <a:spcPts val="200"/>
              </a:spcBef>
              <a:spcAft>
                <a:spcPts val="0"/>
              </a:spcAft>
              <a:buClr>
                <a:schemeClr val="dk1"/>
              </a:buClr>
              <a:buSzPts val="800"/>
              <a:buNone/>
              <a:defRPr sz="800" b="1"/>
            </a:lvl5pPr>
            <a:lvl6pPr marL="2743200" lvl="5" indent="-228600" algn="l" rtl="0">
              <a:spcBef>
                <a:spcPts val="200"/>
              </a:spcBef>
              <a:spcAft>
                <a:spcPts val="0"/>
              </a:spcAft>
              <a:buClr>
                <a:schemeClr val="dk1"/>
              </a:buClr>
              <a:buSzPts val="800"/>
              <a:buNone/>
              <a:defRPr sz="800" b="1"/>
            </a:lvl6pPr>
            <a:lvl7pPr marL="3200400" lvl="6" indent="-228600" algn="l" rtl="0">
              <a:spcBef>
                <a:spcPts val="200"/>
              </a:spcBef>
              <a:spcAft>
                <a:spcPts val="0"/>
              </a:spcAft>
              <a:buClr>
                <a:schemeClr val="dk1"/>
              </a:buClr>
              <a:buSzPts val="800"/>
              <a:buNone/>
              <a:defRPr sz="800" b="1"/>
            </a:lvl7pPr>
            <a:lvl8pPr marL="3657600" lvl="7" indent="-228600" algn="l" rtl="0">
              <a:spcBef>
                <a:spcPts val="200"/>
              </a:spcBef>
              <a:spcAft>
                <a:spcPts val="0"/>
              </a:spcAft>
              <a:buClr>
                <a:schemeClr val="dk1"/>
              </a:buClr>
              <a:buSzPts val="800"/>
              <a:buNone/>
              <a:defRPr sz="800" b="1"/>
            </a:lvl8pPr>
            <a:lvl9pPr marL="4114800" lvl="8" indent="-228600" algn="l" rtl="0">
              <a:spcBef>
                <a:spcPts val="200"/>
              </a:spcBef>
              <a:spcAft>
                <a:spcPts val="0"/>
              </a:spcAft>
              <a:buClr>
                <a:schemeClr val="dk1"/>
              </a:buClr>
              <a:buSzPts val="800"/>
              <a:buNone/>
              <a:defRPr sz="800" b="1"/>
            </a:lvl9pPr>
          </a:lstStyle>
          <a:p>
            <a:endParaRPr/>
          </a:p>
        </p:txBody>
      </p:sp>
      <p:sp>
        <p:nvSpPr>
          <p:cNvPr id="45" name="Google Shape;45;p7"/>
          <p:cNvSpPr txBox="1">
            <a:spLocks noGrp="1"/>
          </p:cNvSpPr>
          <p:nvPr>
            <p:ph type="body" idx="4"/>
          </p:nvPr>
        </p:nvSpPr>
        <p:spPr>
          <a:xfrm>
            <a:off x="2322513" y="1087438"/>
            <a:ext cx="2020800" cy="1975500"/>
          </a:xfrm>
          <a:prstGeom prst="rect">
            <a:avLst/>
          </a:prstGeom>
          <a:noFill/>
          <a:ln>
            <a:noFill/>
          </a:ln>
        </p:spPr>
        <p:txBody>
          <a:bodyPr spcFirstLastPara="1" wrap="square" lIns="45725" tIns="22850" rIns="45725" bIns="22850" anchor="t" anchorCtr="0">
            <a:normAutofit/>
          </a:bodyPr>
          <a:lstStyle>
            <a:lvl1pPr marL="457200" lvl="0" indent="-304800" algn="l" rtl="0">
              <a:spcBef>
                <a:spcPts val="200"/>
              </a:spcBef>
              <a:spcAft>
                <a:spcPts val="0"/>
              </a:spcAft>
              <a:buClr>
                <a:schemeClr val="dk1"/>
              </a:buClr>
              <a:buSzPts val="1200"/>
              <a:buChar char="•"/>
              <a:defRPr sz="1200"/>
            </a:lvl1pPr>
            <a:lvl2pPr marL="914400" lvl="1" indent="-292100" algn="l" rtl="0">
              <a:spcBef>
                <a:spcPts val="200"/>
              </a:spcBef>
              <a:spcAft>
                <a:spcPts val="0"/>
              </a:spcAft>
              <a:buClr>
                <a:schemeClr val="dk1"/>
              </a:buClr>
              <a:buSzPts val="1000"/>
              <a:buChar char="–"/>
              <a:defRPr sz="1000"/>
            </a:lvl2pPr>
            <a:lvl3pPr marL="1371600" lvl="2" indent="-285750" algn="l" rtl="0">
              <a:spcBef>
                <a:spcPts val="200"/>
              </a:spcBef>
              <a:spcAft>
                <a:spcPts val="0"/>
              </a:spcAft>
              <a:buClr>
                <a:schemeClr val="dk1"/>
              </a:buClr>
              <a:buSzPts val="900"/>
              <a:buChar char="•"/>
              <a:defRPr sz="900"/>
            </a:lvl3pPr>
            <a:lvl4pPr marL="1828800" lvl="3" indent="-279400" algn="l" rtl="0">
              <a:spcBef>
                <a:spcPts val="200"/>
              </a:spcBef>
              <a:spcAft>
                <a:spcPts val="0"/>
              </a:spcAft>
              <a:buClr>
                <a:schemeClr val="dk1"/>
              </a:buClr>
              <a:buSzPts val="800"/>
              <a:buChar char="–"/>
              <a:defRPr sz="800"/>
            </a:lvl4pPr>
            <a:lvl5pPr marL="2286000" lvl="4" indent="-279400" algn="l" rtl="0">
              <a:spcBef>
                <a:spcPts val="200"/>
              </a:spcBef>
              <a:spcAft>
                <a:spcPts val="0"/>
              </a:spcAft>
              <a:buClr>
                <a:schemeClr val="dk1"/>
              </a:buClr>
              <a:buSzPts val="800"/>
              <a:buChar char="»"/>
              <a:defRPr sz="800"/>
            </a:lvl5pPr>
            <a:lvl6pPr marL="2743200" lvl="5" indent="-279400" algn="l" rtl="0">
              <a:spcBef>
                <a:spcPts val="200"/>
              </a:spcBef>
              <a:spcAft>
                <a:spcPts val="0"/>
              </a:spcAft>
              <a:buClr>
                <a:schemeClr val="dk1"/>
              </a:buClr>
              <a:buSzPts val="800"/>
              <a:buChar char="•"/>
              <a:defRPr sz="800"/>
            </a:lvl6pPr>
            <a:lvl7pPr marL="3200400" lvl="6" indent="-279400" algn="l" rtl="0">
              <a:spcBef>
                <a:spcPts val="200"/>
              </a:spcBef>
              <a:spcAft>
                <a:spcPts val="0"/>
              </a:spcAft>
              <a:buClr>
                <a:schemeClr val="dk1"/>
              </a:buClr>
              <a:buSzPts val="800"/>
              <a:buChar char="•"/>
              <a:defRPr sz="800"/>
            </a:lvl7pPr>
            <a:lvl8pPr marL="3657600" lvl="7" indent="-279400" algn="l" rtl="0">
              <a:spcBef>
                <a:spcPts val="200"/>
              </a:spcBef>
              <a:spcAft>
                <a:spcPts val="0"/>
              </a:spcAft>
              <a:buClr>
                <a:schemeClr val="dk1"/>
              </a:buClr>
              <a:buSzPts val="800"/>
              <a:buChar char="•"/>
              <a:defRPr sz="800"/>
            </a:lvl8pPr>
            <a:lvl9pPr marL="4114800" lvl="8" indent="-279400" algn="l" rtl="0">
              <a:spcBef>
                <a:spcPts val="200"/>
              </a:spcBef>
              <a:spcAft>
                <a:spcPts val="0"/>
              </a:spcAft>
              <a:buClr>
                <a:schemeClr val="dk1"/>
              </a:buClr>
              <a:buSzPts val="800"/>
              <a:buChar char="•"/>
              <a:defRPr sz="800"/>
            </a:lvl9pPr>
          </a:lstStyle>
          <a:p>
            <a:endParaRPr/>
          </a:p>
        </p:txBody>
      </p:sp>
      <p:sp>
        <p:nvSpPr>
          <p:cNvPr id="46" name="Google Shape;46;p7"/>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47" name="Google Shape;47;p7"/>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48" name="Google Shape;48;p7"/>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rtl="0">
              <a:spcBef>
                <a:spcPts val="0"/>
              </a:spcBef>
              <a:spcAft>
                <a:spcPts val="0"/>
              </a:spcAft>
              <a:buClr>
                <a:schemeClr val="dk1"/>
              </a:buClr>
              <a:buSzPts val="900"/>
              <a:buNone/>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51" name="Google Shape;51;p8"/>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52" name="Google Shape;52;p8"/>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53" name="Google Shape;53;p8"/>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228600" y="136525"/>
            <a:ext cx="1504200" cy="581100"/>
          </a:xfrm>
          <a:prstGeom prst="rect">
            <a:avLst/>
          </a:prstGeom>
          <a:noFill/>
          <a:ln>
            <a:noFill/>
          </a:ln>
        </p:spPr>
        <p:txBody>
          <a:bodyPr spcFirstLastPara="1" wrap="square" lIns="45725" tIns="22850" rIns="45725" bIns="22850" anchor="b" anchorCtr="0">
            <a:normAutofit/>
          </a:bodyPr>
          <a:lstStyle>
            <a:lvl1pPr lvl="0" algn="l" rtl="0">
              <a:spcBef>
                <a:spcPts val="0"/>
              </a:spcBef>
              <a:spcAft>
                <a:spcPts val="0"/>
              </a:spcAft>
              <a:buClr>
                <a:schemeClr val="dk1"/>
              </a:buClr>
              <a:buSzPts val="1000"/>
              <a:buFont typeface="Calibri"/>
              <a:buNone/>
              <a:defRPr sz="1000" b="1"/>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56" name="Google Shape;56;p9"/>
          <p:cNvSpPr txBox="1">
            <a:spLocks noGrp="1"/>
          </p:cNvSpPr>
          <p:nvPr>
            <p:ph type="body" idx="1"/>
          </p:nvPr>
        </p:nvSpPr>
        <p:spPr>
          <a:xfrm>
            <a:off x="1787525" y="136525"/>
            <a:ext cx="2556000" cy="2926500"/>
          </a:xfrm>
          <a:prstGeom prst="rect">
            <a:avLst/>
          </a:prstGeom>
          <a:noFill/>
          <a:ln>
            <a:noFill/>
          </a:ln>
        </p:spPr>
        <p:txBody>
          <a:bodyPr spcFirstLastPara="1" wrap="square" lIns="45725" tIns="22850" rIns="45725" bIns="22850" anchor="t" anchorCtr="0">
            <a:normAutofit/>
          </a:bodyPr>
          <a:lstStyle>
            <a:lvl1pPr marL="457200" lvl="0" indent="-330200" algn="l" rtl="0">
              <a:spcBef>
                <a:spcPts val="300"/>
              </a:spcBef>
              <a:spcAft>
                <a:spcPts val="0"/>
              </a:spcAft>
              <a:buClr>
                <a:schemeClr val="dk1"/>
              </a:buClr>
              <a:buSzPts val="1600"/>
              <a:buChar char="•"/>
              <a:defRPr sz="1600"/>
            </a:lvl1pPr>
            <a:lvl2pPr marL="914400" lvl="1" indent="-317500" algn="l" rtl="0">
              <a:spcBef>
                <a:spcPts val="300"/>
              </a:spcBef>
              <a:spcAft>
                <a:spcPts val="0"/>
              </a:spcAft>
              <a:buClr>
                <a:schemeClr val="dk1"/>
              </a:buClr>
              <a:buSzPts val="1400"/>
              <a:buChar char="–"/>
              <a:defRPr sz="1400"/>
            </a:lvl2pPr>
            <a:lvl3pPr marL="1371600" lvl="2" indent="-304800" algn="l" rtl="0">
              <a:spcBef>
                <a:spcPts val="200"/>
              </a:spcBef>
              <a:spcAft>
                <a:spcPts val="0"/>
              </a:spcAft>
              <a:buClr>
                <a:schemeClr val="dk1"/>
              </a:buClr>
              <a:buSzPts val="1200"/>
              <a:buChar char="•"/>
              <a:defRPr sz="1200"/>
            </a:lvl3pPr>
            <a:lvl4pPr marL="1828800" lvl="3" indent="-292100" algn="l" rtl="0">
              <a:spcBef>
                <a:spcPts val="200"/>
              </a:spcBef>
              <a:spcAft>
                <a:spcPts val="0"/>
              </a:spcAft>
              <a:buClr>
                <a:schemeClr val="dk1"/>
              </a:buClr>
              <a:buSzPts val="1000"/>
              <a:buChar char="–"/>
              <a:defRPr sz="1000"/>
            </a:lvl4pPr>
            <a:lvl5pPr marL="2286000" lvl="4" indent="-292100" algn="l" rtl="0">
              <a:spcBef>
                <a:spcPts val="200"/>
              </a:spcBef>
              <a:spcAft>
                <a:spcPts val="0"/>
              </a:spcAft>
              <a:buClr>
                <a:schemeClr val="dk1"/>
              </a:buClr>
              <a:buSzPts val="1000"/>
              <a:buChar char="»"/>
              <a:defRPr sz="1000"/>
            </a:lvl5pPr>
            <a:lvl6pPr marL="2743200" lvl="5" indent="-292100" algn="l" rtl="0">
              <a:spcBef>
                <a:spcPts val="200"/>
              </a:spcBef>
              <a:spcAft>
                <a:spcPts val="0"/>
              </a:spcAft>
              <a:buClr>
                <a:schemeClr val="dk1"/>
              </a:buClr>
              <a:buSzPts val="1000"/>
              <a:buChar char="•"/>
              <a:defRPr sz="1000"/>
            </a:lvl6pPr>
            <a:lvl7pPr marL="3200400" lvl="6" indent="-292100" algn="l" rtl="0">
              <a:spcBef>
                <a:spcPts val="200"/>
              </a:spcBef>
              <a:spcAft>
                <a:spcPts val="0"/>
              </a:spcAft>
              <a:buClr>
                <a:schemeClr val="dk1"/>
              </a:buClr>
              <a:buSzPts val="1000"/>
              <a:buChar char="•"/>
              <a:defRPr sz="1000"/>
            </a:lvl7pPr>
            <a:lvl8pPr marL="3657600" lvl="7" indent="-292100" algn="l" rtl="0">
              <a:spcBef>
                <a:spcPts val="200"/>
              </a:spcBef>
              <a:spcAft>
                <a:spcPts val="0"/>
              </a:spcAft>
              <a:buClr>
                <a:schemeClr val="dk1"/>
              </a:buClr>
              <a:buSzPts val="1000"/>
              <a:buChar char="•"/>
              <a:defRPr sz="1000"/>
            </a:lvl8pPr>
            <a:lvl9pPr marL="4114800" lvl="8" indent="-292100" algn="l" rtl="0">
              <a:spcBef>
                <a:spcPts val="200"/>
              </a:spcBef>
              <a:spcAft>
                <a:spcPts val="0"/>
              </a:spcAft>
              <a:buClr>
                <a:schemeClr val="dk1"/>
              </a:buClr>
              <a:buSzPts val="1000"/>
              <a:buChar char="•"/>
              <a:defRPr sz="1000"/>
            </a:lvl9pPr>
          </a:lstStyle>
          <a:p>
            <a:endParaRPr/>
          </a:p>
        </p:txBody>
      </p:sp>
      <p:sp>
        <p:nvSpPr>
          <p:cNvPr id="57" name="Google Shape;57;p9"/>
          <p:cNvSpPr txBox="1">
            <a:spLocks noGrp="1"/>
          </p:cNvSpPr>
          <p:nvPr>
            <p:ph type="body" idx="2"/>
          </p:nvPr>
        </p:nvSpPr>
        <p:spPr>
          <a:xfrm>
            <a:off x="228600" y="717550"/>
            <a:ext cx="1504200" cy="2345400"/>
          </a:xfrm>
          <a:prstGeom prst="rect">
            <a:avLst/>
          </a:prstGeom>
          <a:noFill/>
          <a:ln>
            <a:noFill/>
          </a:ln>
        </p:spPr>
        <p:txBody>
          <a:bodyPr spcFirstLastPara="1" wrap="square" lIns="45725" tIns="22850" rIns="45725" bIns="22850" anchor="t" anchorCtr="0">
            <a:normAutofit/>
          </a:bodyPr>
          <a:lstStyle>
            <a:lvl1pPr marL="457200" lvl="0" indent="-228600" algn="l" rtl="0">
              <a:spcBef>
                <a:spcPts val="100"/>
              </a:spcBef>
              <a:spcAft>
                <a:spcPts val="0"/>
              </a:spcAft>
              <a:buClr>
                <a:schemeClr val="dk1"/>
              </a:buClr>
              <a:buSzPts val="700"/>
              <a:buNone/>
              <a:defRPr sz="700"/>
            </a:lvl1pPr>
            <a:lvl2pPr marL="914400" lvl="1" indent="-228600" algn="l" rtl="0">
              <a:spcBef>
                <a:spcPts val="100"/>
              </a:spcBef>
              <a:spcAft>
                <a:spcPts val="0"/>
              </a:spcAft>
              <a:buClr>
                <a:schemeClr val="dk1"/>
              </a:buClr>
              <a:buSzPts val="600"/>
              <a:buNone/>
              <a:defRPr sz="600"/>
            </a:lvl2pPr>
            <a:lvl3pPr marL="1371600" lvl="2" indent="-228600" algn="l" rtl="0">
              <a:spcBef>
                <a:spcPts val="100"/>
              </a:spcBef>
              <a:spcAft>
                <a:spcPts val="0"/>
              </a:spcAft>
              <a:buClr>
                <a:schemeClr val="dk1"/>
              </a:buClr>
              <a:buSzPts val="500"/>
              <a:buNone/>
              <a:defRPr sz="500"/>
            </a:lvl3pPr>
            <a:lvl4pPr marL="1828800" lvl="3" indent="-228600" algn="l" rtl="0">
              <a:spcBef>
                <a:spcPts val="100"/>
              </a:spcBef>
              <a:spcAft>
                <a:spcPts val="0"/>
              </a:spcAft>
              <a:buClr>
                <a:schemeClr val="dk1"/>
              </a:buClr>
              <a:buSzPts val="500"/>
              <a:buNone/>
              <a:defRPr sz="500"/>
            </a:lvl4pPr>
            <a:lvl5pPr marL="2286000" lvl="4" indent="-228600" algn="l" rtl="0">
              <a:spcBef>
                <a:spcPts val="100"/>
              </a:spcBef>
              <a:spcAft>
                <a:spcPts val="0"/>
              </a:spcAft>
              <a:buClr>
                <a:schemeClr val="dk1"/>
              </a:buClr>
              <a:buSzPts val="500"/>
              <a:buNone/>
              <a:defRPr sz="500"/>
            </a:lvl5pPr>
            <a:lvl6pPr marL="2743200" lvl="5" indent="-228600" algn="l" rtl="0">
              <a:spcBef>
                <a:spcPts val="100"/>
              </a:spcBef>
              <a:spcAft>
                <a:spcPts val="0"/>
              </a:spcAft>
              <a:buClr>
                <a:schemeClr val="dk1"/>
              </a:buClr>
              <a:buSzPts val="500"/>
              <a:buNone/>
              <a:defRPr sz="500"/>
            </a:lvl6pPr>
            <a:lvl7pPr marL="3200400" lvl="6" indent="-228600" algn="l" rtl="0">
              <a:spcBef>
                <a:spcPts val="100"/>
              </a:spcBef>
              <a:spcAft>
                <a:spcPts val="0"/>
              </a:spcAft>
              <a:buClr>
                <a:schemeClr val="dk1"/>
              </a:buClr>
              <a:buSzPts val="500"/>
              <a:buNone/>
              <a:defRPr sz="500"/>
            </a:lvl7pPr>
            <a:lvl8pPr marL="3657600" lvl="7" indent="-228600" algn="l" rtl="0">
              <a:spcBef>
                <a:spcPts val="100"/>
              </a:spcBef>
              <a:spcAft>
                <a:spcPts val="0"/>
              </a:spcAft>
              <a:buClr>
                <a:schemeClr val="dk1"/>
              </a:buClr>
              <a:buSzPts val="500"/>
              <a:buNone/>
              <a:defRPr sz="500"/>
            </a:lvl8pPr>
            <a:lvl9pPr marL="4114800" lvl="8" indent="-228600" algn="l" rtl="0">
              <a:spcBef>
                <a:spcPts val="100"/>
              </a:spcBef>
              <a:spcAft>
                <a:spcPts val="0"/>
              </a:spcAft>
              <a:buClr>
                <a:schemeClr val="dk1"/>
              </a:buClr>
              <a:buSzPts val="500"/>
              <a:buNone/>
              <a:defRPr sz="500"/>
            </a:lvl9pPr>
          </a:lstStyle>
          <a:p>
            <a:endParaRPr/>
          </a:p>
        </p:txBody>
      </p:sp>
      <p:sp>
        <p:nvSpPr>
          <p:cNvPr id="58" name="Google Shape;58;p9"/>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59" name="Google Shape;59;p9"/>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60" name="Google Shape;60;p9"/>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96144" y="2400300"/>
            <a:ext cx="2743200" cy="283500"/>
          </a:xfrm>
          <a:prstGeom prst="rect">
            <a:avLst/>
          </a:prstGeom>
          <a:noFill/>
          <a:ln>
            <a:noFill/>
          </a:ln>
        </p:spPr>
        <p:txBody>
          <a:bodyPr spcFirstLastPara="1" wrap="square" lIns="45725" tIns="22850" rIns="45725" bIns="22850" anchor="b" anchorCtr="0">
            <a:normAutofit/>
          </a:bodyPr>
          <a:lstStyle>
            <a:lvl1pPr lvl="0" algn="l" rtl="0">
              <a:spcBef>
                <a:spcPts val="0"/>
              </a:spcBef>
              <a:spcAft>
                <a:spcPts val="0"/>
              </a:spcAft>
              <a:buClr>
                <a:schemeClr val="dk1"/>
              </a:buClr>
              <a:buSzPts val="1000"/>
              <a:buFont typeface="Calibri"/>
              <a:buNone/>
              <a:defRPr sz="1000" b="1"/>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63" name="Google Shape;63;p10"/>
          <p:cNvSpPr>
            <a:spLocks noGrp="1"/>
          </p:cNvSpPr>
          <p:nvPr>
            <p:ph type="pic" idx="2"/>
          </p:nvPr>
        </p:nvSpPr>
        <p:spPr>
          <a:xfrm>
            <a:off x="896144" y="306388"/>
            <a:ext cx="2743200" cy="2057400"/>
          </a:xfrm>
          <a:prstGeom prst="rect">
            <a:avLst/>
          </a:prstGeom>
          <a:noFill/>
          <a:ln>
            <a:noFill/>
          </a:ln>
        </p:spPr>
      </p:sp>
      <p:sp>
        <p:nvSpPr>
          <p:cNvPr id="64" name="Google Shape;64;p10"/>
          <p:cNvSpPr txBox="1">
            <a:spLocks noGrp="1"/>
          </p:cNvSpPr>
          <p:nvPr>
            <p:ph type="body" idx="1"/>
          </p:nvPr>
        </p:nvSpPr>
        <p:spPr>
          <a:xfrm>
            <a:off x="896144" y="2683669"/>
            <a:ext cx="2743200" cy="402300"/>
          </a:xfrm>
          <a:prstGeom prst="rect">
            <a:avLst/>
          </a:prstGeom>
          <a:noFill/>
          <a:ln>
            <a:noFill/>
          </a:ln>
        </p:spPr>
        <p:txBody>
          <a:bodyPr spcFirstLastPara="1" wrap="square" lIns="45725" tIns="22850" rIns="45725" bIns="22850" anchor="t" anchorCtr="0">
            <a:normAutofit/>
          </a:bodyPr>
          <a:lstStyle>
            <a:lvl1pPr marL="457200" lvl="0" indent="-228600" algn="l" rtl="0">
              <a:spcBef>
                <a:spcPts val="100"/>
              </a:spcBef>
              <a:spcAft>
                <a:spcPts val="0"/>
              </a:spcAft>
              <a:buClr>
                <a:schemeClr val="dk1"/>
              </a:buClr>
              <a:buSzPts val="700"/>
              <a:buNone/>
              <a:defRPr sz="700"/>
            </a:lvl1pPr>
            <a:lvl2pPr marL="914400" lvl="1" indent="-228600" algn="l" rtl="0">
              <a:spcBef>
                <a:spcPts val="100"/>
              </a:spcBef>
              <a:spcAft>
                <a:spcPts val="0"/>
              </a:spcAft>
              <a:buClr>
                <a:schemeClr val="dk1"/>
              </a:buClr>
              <a:buSzPts val="600"/>
              <a:buNone/>
              <a:defRPr sz="600"/>
            </a:lvl2pPr>
            <a:lvl3pPr marL="1371600" lvl="2" indent="-228600" algn="l" rtl="0">
              <a:spcBef>
                <a:spcPts val="100"/>
              </a:spcBef>
              <a:spcAft>
                <a:spcPts val="0"/>
              </a:spcAft>
              <a:buClr>
                <a:schemeClr val="dk1"/>
              </a:buClr>
              <a:buSzPts val="500"/>
              <a:buNone/>
              <a:defRPr sz="500"/>
            </a:lvl3pPr>
            <a:lvl4pPr marL="1828800" lvl="3" indent="-228600" algn="l" rtl="0">
              <a:spcBef>
                <a:spcPts val="100"/>
              </a:spcBef>
              <a:spcAft>
                <a:spcPts val="0"/>
              </a:spcAft>
              <a:buClr>
                <a:schemeClr val="dk1"/>
              </a:buClr>
              <a:buSzPts val="500"/>
              <a:buNone/>
              <a:defRPr sz="500"/>
            </a:lvl4pPr>
            <a:lvl5pPr marL="2286000" lvl="4" indent="-228600" algn="l" rtl="0">
              <a:spcBef>
                <a:spcPts val="100"/>
              </a:spcBef>
              <a:spcAft>
                <a:spcPts val="0"/>
              </a:spcAft>
              <a:buClr>
                <a:schemeClr val="dk1"/>
              </a:buClr>
              <a:buSzPts val="500"/>
              <a:buNone/>
              <a:defRPr sz="500"/>
            </a:lvl5pPr>
            <a:lvl6pPr marL="2743200" lvl="5" indent="-228600" algn="l" rtl="0">
              <a:spcBef>
                <a:spcPts val="100"/>
              </a:spcBef>
              <a:spcAft>
                <a:spcPts val="0"/>
              </a:spcAft>
              <a:buClr>
                <a:schemeClr val="dk1"/>
              </a:buClr>
              <a:buSzPts val="500"/>
              <a:buNone/>
              <a:defRPr sz="500"/>
            </a:lvl6pPr>
            <a:lvl7pPr marL="3200400" lvl="6" indent="-228600" algn="l" rtl="0">
              <a:spcBef>
                <a:spcPts val="100"/>
              </a:spcBef>
              <a:spcAft>
                <a:spcPts val="0"/>
              </a:spcAft>
              <a:buClr>
                <a:schemeClr val="dk1"/>
              </a:buClr>
              <a:buSzPts val="500"/>
              <a:buNone/>
              <a:defRPr sz="500"/>
            </a:lvl7pPr>
            <a:lvl8pPr marL="3657600" lvl="7" indent="-228600" algn="l" rtl="0">
              <a:spcBef>
                <a:spcPts val="100"/>
              </a:spcBef>
              <a:spcAft>
                <a:spcPts val="0"/>
              </a:spcAft>
              <a:buClr>
                <a:schemeClr val="dk1"/>
              </a:buClr>
              <a:buSzPts val="500"/>
              <a:buNone/>
              <a:defRPr sz="500"/>
            </a:lvl8pPr>
            <a:lvl9pPr marL="4114800" lvl="8" indent="-228600" algn="l" rtl="0">
              <a:spcBef>
                <a:spcPts val="100"/>
              </a:spcBef>
              <a:spcAft>
                <a:spcPts val="0"/>
              </a:spcAft>
              <a:buClr>
                <a:schemeClr val="dk1"/>
              </a:buClr>
              <a:buSzPts val="500"/>
              <a:buNone/>
              <a:defRPr sz="500"/>
            </a:lvl9pPr>
          </a:lstStyle>
          <a:p>
            <a:endParaRPr/>
          </a:p>
        </p:txBody>
      </p:sp>
      <p:sp>
        <p:nvSpPr>
          <p:cNvPr id="65" name="Google Shape;65;p10"/>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lvl="0" algn="l"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66" name="Google Shape;66;p10"/>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lvl="0" algn="ctr" rtl="0">
              <a:spcBef>
                <a:spcPts val="0"/>
              </a:spcBef>
              <a:spcAft>
                <a:spcPts val="0"/>
              </a:spcAft>
              <a:buSzPts val="700"/>
              <a:buNone/>
              <a:defRPr/>
            </a:lvl1pPr>
            <a:lvl2pPr lvl="1" algn="l" rtl="0">
              <a:spcBef>
                <a:spcPts val="0"/>
              </a:spcBef>
              <a:spcAft>
                <a:spcPts val="0"/>
              </a:spcAft>
              <a:buSzPts val="700"/>
              <a:buNone/>
              <a:defRPr/>
            </a:lvl2pPr>
            <a:lvl3pPr lvl="2" algn="l" rtl="0">
              <a:spcBef>
                <a:spcPts val="0"/>
              </a:spcBef>
              <a:spcAft>
                <a:spcPts val="0"/>
              </a:spcAft>
              <a:buSzPts val="700"/>
              <a:buNone/>
              <a:defRPr/>
            </a:lvl3pPr>
            <a:lvl4pPr lvl="3" algn="l" rtl="0">
              <a:spcBef>
                <a:spcPts val="0"/>
              </a:spcBef>
              <a:spcAft>
                <a:spcPts val="0"/>
              </a:spcAft>
              <a:buSzPts val="700"/>
              <a:buNone/>
              <a:defRPr/>
            </a:lvl4pPr>
            <a:lvl5pPr lvl="4" algn="l" rtl="0">
              <a:spcBef>
                <a:spcPts val="0"/>
              </a:spcBef>
              <a:spcAft>
                <a:spcPts val="0"/>
              </a:spcAft>
              <a:buSzPts val="700"/>
              <a:buNone/>
              <a:defRPr/>
            </a:lvl5pPr>
            <a:lvl6pPr lvl="5" algn="l" rtl="0">
              <a:spcBef>
                <a:spcPts val="0"/>
              </a:spcBef>
              <a:spcAft>
                <a:spcPts val="0"/>
              </a:spcAft>
              <a:buSzPts val="700"/>
              <a:buNone/>
              <a:defRPr/>
            </a:lvl6pPr>
            <a:lvl7pPr lvl="6" algn="l" rtl="0">
              <a:spcBef>
                <a:spcPts val="0"/>
              </a:spcBef>
              <a:spcAft>
                <a:spcPts val="0"/>
              </a:spcAft>
              <a:buSzPts val="700"/>
              <a:buNone/>
              <a:defRPr/>
            </a:lvl7pPr>
            <a:lvl8pPr lvl="7" algn="l" rtl="0">
              <a:spcBef>
                <a:spcPts val="0"/>
              </a:spcBef>
              <a:spcAft>
                <a:spcPts val="0"/>
              </a:spcAft>
              <a:buSzPts val="700"/>
              <a:buNone/>
              <a:defRPr/>
            </a:lvl8pPr>
            <a:lvl9pPr lvl="8" algn="l" rtl="0">
              <a:spcBef>
                <a:spcPts val="0"/>
              </a:spcBef>
              <a:spcAft>
                <a:spcPts val="0"/>
              </a:spcAft>
              <a:buSzPts val="700"/>
              <a:buNone/>
              <a:defRPr/>
            </a:lvl9pPr>
          </a:lstStyle>
          <a:p>
            <a:endParaRPr/>
          </a:p>
        </p:txBody>
      </p:sp>
      <p:sp>
        <p:nvSpPr>
          <p:cNvPr id="67" name="Google Shape;67;p10"/>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rtl="0">
              <a:spcBef>
                <a:spcPts val="0"/>
              </a:spcBef>
              <a:spcAft>
                <a:spcPts val="0"/>
              </a:spcAft>
              <a:buSzPts val="700"/>
              <a:buNone/>
              <a:defRPr sz="900"/>
            </a:lvl2pPr>
            <a:lvl3pPr lvl="2" rtl="0">
              <a:spcBef>
                <a:spcPts val="0"/>
              </a:spcBef>
              <a:spcAft>
                <a:spcPts val="0"/>
              </a:spcAft>
              <a:buSzPts val="700"/>
              <a:buNone/>
              <a:defRPr sz="900"/>
            </a:lvl3pPr>
            <a:lvl4pPr lvl="3" rtl="0">
              <a:spcBef>
                <a:spcPts val="0"/>
              </a:spcBef>
              <a:spcAft>
                <a:spcPts val="0"/>
              </a:spcAft>
              <a:buSzPts val="700"/>
              <a:buNone/>
              <a:defRPr sz="900"/>
            </a:lvl4pPr>
            <a:lvl5pPr lvl="4" rtl="0">
              <a:spcBef>
                <a:spcPts val="0"/>
              </a:spcBef>
              <a:spcAft>
                <a:spcPts val="0"/>
              </a:spcAft>
              <a:buSzPts val="700"/>
              <a:buNone/>
              <a:defRPr sz="900"/>
            </a:lvl5pPr>
            <a:lvl6pPr lvl="5" rtl="0">
              <a:spcBef>
                <a:spcPts val="0"/>
              </a:spcBef>
              <a:spcAft>
                <a:spcPts val="0"/>
              </a:spcAft>
              <a:buSzPts val="700"/>
              <a:buNone/>
              <a:defRPr sz="900"/>
            </a:lvl6pPr>
            <a:lvl7pPr lvl="6" rtl="0">
              <a:spcBef>
                <a:spcPts val="0"/>
              </a:spcBef>
              <a:spcAft>
                <a:spcPts val="0"/>
              </a:spcAft>
              <a:buSzPts val="700"/>
              <a:buNone/>
              <a:defRPr sz="900"/>
            </a:lvl7pPr>
            <a:lvl8pPr lvl="7" rtl="0">
              <a:spcBef>
                <a:spcPts val="0"/>
              </a:spcBef>
              <a:spcAft>
                <a:spcPts val="0"/>
              </a:spcAft>
              <a:buSzPts val="700"/>
              <a:buNone/>
              <a:defRPr sz="900"/>
            </a:lvl8pPr>
            <a:lvl9pPr lvl="8" rtl="0">
              <a:spcBef>
                <a:spcPts val="0"/>
              </a:spcBef>
              <a:spcAft>
                <a:spcPts val="0"/>
              </a:spcAft>
              <a:buSzPts val="700"/>
              <a:buNone/>
              <a:defRPr sz="900"/>
            </a:lvl9pPr>
          </a:lstStyle>
          <a:p>
            <a:endParaRPr/>
          </a:p>
        </p:txBody>
      </p:sp>
      <p:sp>
        <p:nvSpPr>
          <p:cNvPr id="7" name="Google Shape;7;p1"/>
          <p:cNvSpPr txBox="1">
            <a:spLocks noGrp="1"/>
          </p:cNvSpPr>
          <p:nvPr>
            <p:ph type="body" idx="1"/>
          </p:nvPr>
        </p:nvSpPr>
        <p:spPr>
          <a:xfrm>
            <a:off x="228600" y="800100"/>
            <a:ext cx="4114800" cy="2262900"/>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28600" y="3178175"/>
            <a:ext cx="1066800" cy="182700"/>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562100" y="3178175"/>
            <a:ext cx="1447800" cy="182700"/>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276600" y="3178175"/>
            <a:ext cx="1066800" cy="182700"/>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huggingface.co/schampoux/vit-fine-tune-bird"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hyperlink" Target="https://huggingface.co/google/vit-base-patch16-224" TargetMode="External"/><Relationship Id="rId4" Type="http://schemas.openxmlformats.org/officeDocument/2006/relationships/hyperlink" Target="https://arxiv.org/abs/2010.1192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ctrTitle"/>
          </p:nvPr>
        </p:nvSpPr>
        <p:spPr>
          <a:xfrm>
            <a:off x="311708" y="744575"/>
            <a:ext cx="8520600" cy="2052600"/>
          </a:xfrm>
          <a:prstGeom prst="rect">
            <a:avLst/>
          </a:prstGeom>
        </p:spPr>
        <p:txBody>
          <a:bodyPr spcFirstLastPara="1" wrap="square" lIns="45725" tIns="22850" rIns="45725" bIns="22850" anchor="b" anchorCtr="0">
            <a:normAutofit/>
          </a:bodyPr>
          <a:lstStyle/>
          <a:p>
            <a:pPr marL="0" lvl="0" indent="0" algn="ctr" rtl="0">
              <a:spcBef>
                <a:spcPts val="0"/>
              </a:spcBef>
              <a:spcAft>
                <a:spcPts val="0"/>
              </a:spcAft>
              <a:buNone/>
            </a:pPr>
            <a:r>
              <a:rPr lang="en"/>
              <a:t>Vision Transformers: </a:t>
            </a:r>
            <a:endParaRPr/>
          </a:p>
          <a:p>
            <a:pPr marL="0" lvl="0" indent="0" algn="ctr" rtl="0">
              <a:spcBef>
                <a:spcPts val="0"/>
              </a:spcBef>
              <a:spcAft>
                <a:spcPts val="0"/>
              </a:spcAft>
              <a:buNone/>
            </a:pPr>
            <a:r>
              <a:rPr lang="en"/>
              <a:t>Bird Species Classification </a:t>
            </a:r>
            <a:endParaRPr/>
          </a:p>
        </p:txBody>
      </p:sp>
      <p:sp>
        <p:nvSpPr>
          <p:cNvPr id="94" name="Google Shape;94;p15"/>
          <p:cNvSpPr txBox="1">
            <a:spLocks noGrp="1"/>
          </p:cNvSpPr>
          <p:nvPr>
            <p:ph type="subTitle" idx="1"/>
          </p:nvPr>
        </p:nvSpPr>
        <p:spPr>
          <a:xfrm>
            <a:off x="311700" y="2834125"/>
            <a:ext cx="8520600" cy="792600"/>
          </a:xfrm>
          <a:prstGeom prst="rect">
            <a:avLst/>
          </a:prstGeom>
        </p:spPr>
        <p:txBody>
          <a:bodyPr spcFirstLastPara="1" wrap="square" lIns="45725" tIns="22850" rIns="45725" bIns="22850" anchor="t" anchorCtr="0">
            <a:normAutofit/>
          </a:bodyPr>
          <a:lstStyle/>
          <a:p>
            <a:pPr marL="0" lvl="0" indent="0" algn="ctr" rtl="0">
              <a:spcBef>
                <a:spcPts val="300"/>
              </a:spcBef>
              <a:spcAft>
                <a:spcPts val="0"/>
              </a:spcAft>
              <a:buNone/>
            </a:pPr>
            <a:r>
              <a:rPr lang="en"/>
              <a:t>Sergio Champoux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p:nvPr>
        </p:nvSpPr>
        <p:spPr>
          <a:xfrm>
            <a:off x="457200" y="434575"/>
            <a:ext cx="6025500" cy="857400"/>
          </a:xfrm>
          <a:prstGeom prst="rect">
            <a:avLst/>
          </a:prstGeom>
        </p:spPr>
        <p:txBody>
          <a:bodyPr spcFirstLastPara="1" wrap="square" lIns="45725" tIns="22850" rIns="45725" bIns="22850" anchor="ctr" anchorCtr="0">
            <a:normAutofit/>
          </a:bodyPr>
          <a:lstStyle/>
          <a:p>
            <a:pPr marL="0" lvl="0" indent="0" algn="ctr" rtl="0">
              <a:spcBef>
                <a:spcPts val="0"/>
              </a:spcBef>
              <a:spcAft>
                <a:spcPts val="0"/>
              </a:spcAft>
              <a:buNone/>
            </a:pPr>
            <a:r>
              <a:rPr lang="en"/>
              <a:t>Evaluation Metrics</a:t>
            </a:r>
            <a:endParaRPr/>
          </a:p>
        </p:txBody>
      </p:sp>
      <p:sp>
        <p:nvSpPr>
          <p:cNvPr id="152" name="Google Shape;152;p24"/>
          <p:cNvSpPr txBox="1">
            <a:spLocks noGrp="1"/>
          </p:cNvSpPr>
          <p:nvPr>
            <p:ph type="body" idx="1"/>
          </p:nvPr>
        </p:nvSpPr>
        <p:spPr>
          <a:xfrm>
            <a:off x="457200" y="1428748"/>
            <a:ext cx="6025500" cy="3148800"/>
          </a:xfrm>
          <a:prstGeom prst="rect">
            <a:avLst/>
          </a:prstGeom>
        </p:spPr>
        <p:txBody>
          <a:bodyPr spcFirstLastPara="1" wrap="square" lIns="45725" tIns="22850" rIns="45725" bIns="22850" anchor="t" anchorCtr="0">
            <a:normAutofit lnSpcReduction="20000"/>
          </a:bodyPr>
          <a:lstStyle/>
          <a:p>
            <a:pPr marL="457200" lvl="0" indent="-330200" algn="l" rtl="0">
              <a:spcBef>
                <a:spcPts val="300"/>
              </a:spcBef>
              <a:spcAft>
                <a:spcPts val="0"/>
              </a:spcAft>
              <a:buSzPts val="1600"/>
              <a:buChar char="●"/>
            </a:pPr>
            <a:r>
              <a:rPr lang="en"/>
              <a:t>The evaluation metric “accuracy” is sourced from the </a:t>
            </a:r>
            <a:r>
              <a:rPr lang="en" b="1"/>
              <a:t>datasets </a:t>
            </a:r>
            <a:r>
              <a:rPr lang="en"/>
              <a:t>library. </a:t>
            </a:r>
            <a:endParaRPr/>
          </a:p>
          <a:p>
            <a:pPr marL="914400" lvl="1" indent="-317500" algn="l" rtl="0">
              <a:spcBef>
                <a:spcPts val="300"/>
              </a:spcBef>
              <a:spcAft>
                <a:spcPts val="0"/>
              </a:spcAft>
              <a:buSzPts val="1400"/>
              <a:buChar char="○"/>
            </a:pPr>
            <a:r>
              <a:rPr lang="en"/>
              <a:t>It serves as a measure of the ratio of accurate predictions to the total instances processed. </a:t>
            </a:r>
            <a:endParaRPr/>
          </a:p>
          <a:p>
            <a:pPr marL="457200" lvl="0" indent="-330200" algn="l" rtl="0">
              <a:spcBef>
                <a:spcPts val="300"/>
              </a:spcBef>
              <a:spcAft>
                <a:spcPts val="0"/>
              </a:spcAft>
              <a:buSzPts val="1600"/>
              <a:buChar char="●"/>
            </a:pPr>
            <a:r>
              <a:rPr lang="en"/>
              <a:t>Inputs include predictions and test references corresponding to the true label identifiers.</a:t>
            </a:r>
            <a:endParaRPr sz="1800"/>
          </a:p>
          <a:p>
            <a:pPr marL="457200" lvl="0" indent="-330200" algn="l" rtl="0">
              <a:spcBef>
                <a:spcPts val="300"/>
              </a:spcBef>
              <a:spcAft>
                <a:spcPts val="0"/>
              </a:spcAft>
              <a:buSzPts val="1600"/>
              <a:buChar char="●"/>
            </a:pPr>
            <a:r>
              <a:rPr lang="en"/>
              <a:t>Steps: </a:t>
            </a:r>
            <a:endParaRPr/>
          </a:p>
          <a:p>
            <a:pPr marL="914400" lvl="1" indent="-317500" algn="l" rtl="0">
              <a:spcBef>
                <a:spcPts val="300"/>
              </a:spcBef>
              <a:spcAft>
                <a:spcPts val="0"/>
              </a:spcAft>
              <a:buSzPts val="1400"/>
              <a:buChar char="○"/>
            </a:pPr>
            <a:r>
              <a:rPr lang="en"/>
              <a:t>The utilization of the np.argmax function within the metric computation framework facilitates the determination of the index associated with the highest value along a designated axis. This transformative process facilitates the conversation of probability scores into corresponding class labels. </a:t>
            </a:r>
            <a:endParaRPr/>
          </a:p>
          <a:p>
            <a:pPr marL="914400" lvl="1" indent="-317500" algn="l" rtl="0">
              <a:spcBef>
                <a:spcPts val="300"/>
              </a:spcBef>
              <a:spcAft>
                <a:spcPts val="0"/>
              </a:spcAft>
              <a:buSzPts val="1400"/>
              <a:buChar char="○"/>
            </a:pPr>
            <a:r>
              <a:rPr lang="en"/>
              <a:t>Further, the mechanism processes an array of probabilities for distinct classes, enabling their conversion into discrete class labels. </a:t>
            </a:r>
            <a:endParaRPr/>
          </a:p>
          <a:p>
            <a:pPr marL="914400" lvl="1" indent="-317500" algn="l" rtl="0">
              <a:spcBef>
                <a:spcPts val="300"/>
              </a:spcBef>
              <a:spcAft>
                <a:spcPts val="0"/>
              </a:spcAft>
              <a:buSzPts val="1400"/>
              <a:buChar char="○"/>
            </a:pPr>
            <a:r>
              <a:rPr lang="en"/>
              <a:t>In tandem, the true label identifiers are introduced into the process, fostering the accuracy assessment procedure.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457200" y="434575"/>
            <a:ext cx="6025500" cy="857400"/>
          </a:xfrm>
          <a:prstGeom prst="rect">
            <a:avLst/>
          </a:prstGeom>
        </p:spPr>
        <p:txBody>
          <a:bodyPr spcFirstLastPara="1" wrap="square" lIns="45725" tIns="22850" rIns="45725" bIns="22850" anchor="ctr" anchorCtr="0">
            <a:normAutofit/>
          </a:bodyPr>
          <a:lstStyle/>
          <a:p>
            <a:pPr marL="0" lvl="0" indent="0" algn="ctr" rtl="0">
              <a:spcBef>
                <a:spcPts val="0"/>
              </a:spcBef>
              <a:spcAft>
                <a:spcPts val="0"/>
              </a:spcAft>
              <a:buNone/>
            </a:pPr>
            <a:r>
              <a:rPr lang="en"/>
              <a:t>Visualizing Predictions</a:t>
            </a:r>
            <a:endParaRPr/>
          </a:p>
        </p:txBody>
      </p:sp>
      <p:sp>
        <p:nvSpPr>
          <p:cNvPr id="158" name="Google Shape;158;p25"/>
          <p:cNvSpPr txBox="1">
            <a:spLocks noGrp="1"/>
          </p:cNvSpPr>
          <p:nvPr>
            <p:ph type="body" idx="1"/>
          </p:nvPr>
        </p:nvSpPr>
        <p:spPr>
          <a:xfrm>
            <a:off x="457200" y="1428750"/>
            <a:ext cx="4209600" cy="3148800"/>
          </a:xfrm>
          <a:prstGeom prst="rect">
            <a:avLst/>
          </a:prstGeom>
        </p:spPr>
        <p:txBody>
          <a:bodyPr spcFirstLastPara="1" wrap="square" lIns="45725" tIns="22850" rIns="45725" bIns="22850" anchor="t" anchorCtr="0">
            <a:normAutofit/>
          </a:bodyPr>
          <a:lstStyle/>
          <a:p>
            <a:pPr marL="457200" lvl="0" indent="-317500" algn="l" rtl="0">
              <a:lnSpc>
                <a:spcPct val="90000"/>
              </a:lnSpc>
              <a:spcBef>
                <a:spcPts val="300"/>
              </a:spcBef>
              <a:spcAft>
                <a:spcPts val="0"/>
              </a:spcAft>
              <a:buSzPts val="1400"/>
              <a:buChar char="●"/>
            </a:pPr>
            <a:r>
              <a:rPr lang="en" sz="1400"/>
              <a:t>The illustration depicts an instance of the model’s utilization through the huggingface API. </a:t>
            </a:r>
            <a:endParaRPr sz="1400"/>
          </a:p>
          <a:p>
            <a:pPr marL="457200" lvl="0" indent="-317500" algn="l" rtl="0">
              <a:lnSpc>
                <a:spcPct val="90000"/>
              </a:lnSpc>
              <a:spcBef>
                <a:spcPts val="0"/>
              </a:spcBef>
              <a:spcAft>
                <a:spcPts val="0"/>
              </a:spcAft>
              <a:buSzPts val="1400"/>
              <a:buChar char="●"/>
            </a:pPr>
            <a:r>
              <a:rPr lang="en" sz="1400"/>
              <a:t>Following a Google search for “common nighthawk” and subsequent image upload to the API, an accurate performance of the model becomes evident. Notably, the model classified the avian species as a “common nighthawk.” </a:t>
            </a:r>
            <a:endParaRPr sz="1400"/>
          </a:p>
          <a:p>
            <a:pPr marL="457200" lvl="0" indent="-317500" algn="l" rtl="0">
              <a:lnSpc>
                <a:spcPct val="90000"/>
              </a:lnSpc>
              <a:spcBef>
                <a:spcPts val="0"/>
              </a:spcBef>
              <a:spcAft>
                <a:spcPts val="0"/>
              </a:spcAft>
              <a:buSzPts val="1400"/>
              <a:buChar char="●"/>
            </a:pPr>
            <a:r>
              <a:rPr lang="en" sz="1400"/>
              <a:t>This exemplar is readily accessible on huggingface’s platform, giving interested individuals the opportunity to engage with the model firsthand. </a:t>
            </a:r>
            <a:endParaRPr sz="1400"/>
          </a:p>
        </p:txBody>
      </p:sp>
      <p:pic>
        <p:nvPicPr>
          <p:cNvPr id="159" name="Google Shape;159;p25"/>
          <p:cNvPicPr preferRelativeResize="0"/>
          <p:nvPr/>
        </p:nvPicPr>
        <p:blipFill>
          <a:blip r:embed="rId3">
            <a:alphaModFix/>
          </a:blip>
          <a:stretch>
            <a:fillRect/>
          </a:stretch>
        </p:blipFill>
        <p:spPr>
          <a:xfrm>
            <a:off x="5134050" y="661263"/>
            <a:ext cx="2834706" cy="3820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457200" y="434575"/>
            <a:ext cx="6025500" cy="857400"/>
          </a:xfrm>
          <a:prstGeom prst="rect">
            <a:avLst/>
          </a:prstGeom>
        </p:spPr>
        <p:txBody>
          <a:bodyPr spcFirstLastPara="1" wrap="square" lIns="45725" tIns="22850" rIns="45725" bIns="22850" anchor="ctr" anchorCtr="0">
            <a:normAutofit/>
          </a:bodyPr>
          <a:lstStyle/>
          <a:p>
            <a:pPr marL="0" lvl="0" indent="0" algn="ctr" rtl="0">
              <a:spcBef>
                <a:spcPts val="0"/>
              </a:spcBef>
              <a:spcAft>
                <a:spcPts val="0"/>
              </a:spcAft>
              <a:buNone/>
            </a:pPr>
            <a:r>
              <a:rPr lang="en"/>
              <a:t>Acknowledgements</a:t>
            </a:r>
            <a:endParaRPr/>
          </a:p>
        </p:txBody>
      </p:sp>
      <p:sp>
        <p:nvSpPr>
          <p:cNvPr id="165" name="Google Shape;165;p26"/>
          <p:cNvSpPr txBox="1">
            <a:spLocks noGrp="1"/>
          </p:cNvSpPr>
          <p:nvPr>
            <p:ph type="body" idx="1"/>
          </p:nvPr>
        </p:nvSpPr>
        <p:spPr>
          <a:xfrm>
            <a:off x="457200" y="1428748"/>
            <a:ext cx="6025500" cy="3148800"/>
          </a:xfrm>
          <a:prstGeom prst="rect">
            <a:avLst/>
          </a:prstGeom>
        </p:spPr>
        <p:txBody>
          <a:bodyPr spcFirstLastPara="1" wrap="square" lIns="45725" tIns="22850" rIns="45725" bIns="22850" anchor="t" anchorCtr="0">
            <a:normAutofit/>
          </a:bodyPr>
          <a:lstStyle/>
          <a:p>
            <a:pPr marL="0" lvl="0" indent="0" algn="l" rtl="0">
              <a:spcBef>
                <a:spcPts val="300"/>
              </a:spcBef>
              <a:spcAft>
                <a:spcPts val="0"/>
              </a:spcAft>
              <a:buNone/>
            </a:pPr>
            <a:r>
              <a:rPr lang="en"/>
              <a:t>Huggingface is an indispensable resource for this Vision Transformer project, offering pre-trained models, a user-friendly API, fine-tuning capabilities, a supportive community, and efficient tools that enable the successful development and deployment of advanced image classification models as well as models tailored to different tasks. </a:t>
            </a:r>
            <a:endParaRPr/>
          </a:p>
          <a:p>
            <a:pPr marL="0" lvl="0" indent="0" algn="l" rtl="0">
              <a:spcBef>
                <a:spcPts val="300"/>
              </a:spcBef>
              <a:spcAft>
                <a:spcPts val="0"/>
              </a:spcAft>
              <a:buNone/>
            </a:pPr>
            <a:endParaRPr/>
          </a:p>
          <a:p>
            <a:pPr marL="0" lvl="0" indent="0" algn="l" rtl="0">
              <a:spcBef>
                <a:spcPts val="300"/>
              </a:spcBef>
              <a:spcAft>
                <a:spcPts val="0"/>
              </a:spcAft>
              <a:buNone/>
            </a:pPr>
            <a:r>
              <a:rPr lang="en"/>
              <a:t>I strongly recommend utilizing their “transformer” library, as it will not only accelerate your development process but also ensure that you leverage the latest advancements in the field to achieve outstanding results.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457200" y="434575"/>
            <a:ext cx="6025500" cy="857400"/>
          </a:xfrm>
          <a:prstGeom prst="rect">
            <a:avLst/>
          </a:prstGeom>
        </p:spPr>
        <p:txBody>
          <a:bodyPr spcFirstLastPara="1" wrap="square" lIns="45725" tIns="22850" rIns="45725" bIns="22850" anchor="ctr" anchorCtr="0">
            <a:normAutofit/>
          </a:bodyPr>
          <a:lstStyle/>
          <a:p>
            <a:pPr marL="0" lvl="0" indent="0" algn="ctr" rtl="0">
              <a:spcBef>
                <a:spcPts val="0"/>
              </a:spcBef>
              <a:spcAft>
                <a:spcPts val="0"/>
              </a:spcAft>
              <a:buNone/>
            </a:pPr>
            <a:r>
              <a:rPr lang="en"/>
              <a:t>Links</a:t>
            </a:r>
            <a:endParaRPr/>
          </a:p>
        </p:txBody>
      </p:sp>
      <p:sp>
        <p:nvSpPr>
          <p:cNvPr id="171" name="Google Shape;171;p27"/>
          <p:cNvSpPr txBox="1">
            <a:spLocks noGrp="1"/>
          </p:cNvSpPr>
          <p:nvPr>
            <p:ph type="body" idx="1"/>
          </p:nvPr>
        </p:nvSpPr>
        <p:spPr>
          <a:xfrm>
            <a:off x="457200" y="1428748"/>
            <a:ext cx="6025500" cy="3148800"/>
          </a:xfrm>
          <a:prstGeom prst="rect">
            <a:avLst/>
          </a:prstGeom>
        </p:spPr>
        <p:txBody>
          <a:bodyPr spcFirstLastPara="1" wrap="square" lIns="45725" tIns="22850" rIns="45725" bIns="22850" anchor="t" anchorCtr="0">
            <a:normAutofit/>
          </a:bodyPr>
          <a:lstStyle/>
          <a:p>
            <a:pPr marL="457200" lvl="0" indent="-311150" algn="l" rtl="0">
              <a:spcBef>
                <a:spcPts val="300"/>
              </a:spcBef>
              <a:spcAft>
                <a:spcPts val="0"/>
              </a:spcAft>
              <a:buSzPts val="1300"/>
              <a:buChar char="●"/>
            </a:pPr>
            <a:r>
              <a:rPr lang="en" sz="1300" u="sng">
                <a:solidFill>
                  <a:schemeClr val="hlink"/>
                </a:solidFill>
                <a:hlinkClick r:id="rId3"/>
              </a:rPr>
              <a:t>My model</a:t>
            </a:r>
            <a:endParaRPr sz="1300"/>
          </a:p>
          <a:p>
            <a:pPr marL="457200" lvl="0" indent="-311150" algn="l" rtl="0">
              <a:spcBef>
                <a:spcPts val="300"/>
              </a:spcBef>
              <a:spcAft>
                <a:spcPts val="0"/>
              </a:spcAft>
              <a:buSzPts val="1300"/>
              <a:buChar char="●"/>
            </a:pPr>
            <a:r>
              <a:rPr lang="en" sz="1300" u="sng">
                <a:solidFill>
                  <a:schemeClr val="hlink"/>
                </a:solidFill>
                <a:hlinkClick r:id="rId4"/>
              </a:rPr>
              <a:t>An Image is Worth 16x16 Words: Transformers for Image Recognition at Scale</a:t>
            </a:r>
            <a:endParaRPr sz="1300"/>
          </a:p>
          <a:p>
            <a:pPr marL="457200" lvl="0" indent="-311150" algn="l" rtl="0">
              <a:spcBef>
                <a:spcPts val="300"/>
              </a:spcBef>
              <a:spcAft>
                <a:spcPts val="0"/>
              </a:spcAft>
              <a:buSzPts val="1300"/>
              <a:buChar char="●"/>
            </a:pPr>
            <a:r>
              <a:rPr lang="en" sz="1400" u="sng">
                <a:solidFill>
                  <a:schemeClr val="hlink"/>
                </a:solidFill>
                <a:hlinkClick r:id="rId5"/>
              </a:rPr>
              <a:t>Google’s vit-base-patch16-224</a:t>
            </a:r>
            <a:endParaRPr sz="1300"/>
          </a:p>
          <a:p>
            <a:pPr marL="0" lvl="0" indent="0" algn="l" rtl="0">
              <a:spcBef>
                <a:spcPts val="3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457200" y="434575"/>
            <a:ext cx="6025500" cy="857400"/>
          </a:xfrm>
          <a:prstGeom prst="rect">
            <a:avLst/>
          </a:prstGeom>
        </p:spPr>
        <p:txBody>
          <a:bodyPr spcFirstLastPara="1" wrap="square" lIns="45725" tIns="22850" rIns="45725" bIns="22850" anchor="ctr" anchorCtr="0">
            <a:normAutofit/>
          </a:bodyPr>
          <a:lstStyle/>
          <a:p>
            <a:pPr marL="0" lvl="0" indent="0" algn="ctr" rtl="0">
              <a:spcBef>
                <a:spcPts val="0"/>
              </a:spcBef>
              <a:spcAft>
                <a:spcPts val="0"/>
              </a:spcAft>
              <a:buNone/>
            </a:pPr>
            <a:r>
              <a:rPr lang="en"/>
              <a:t>Introduction</a:t>
            </a:r>
            <a:endParaRPr/>
          </a:p>
        </p:txBody>
      </p:sp>
      <p:sp>
        <p:nvSpPr>
          <p:cNvPr id="100" name="Google Shape;100;p16"/>
          <p:cNvSpPr txBox="1">
            <a:spLocks noGrp="1"/>
          </p:cNvSpPr>
          <p:nvPr>
            <p:ph type="body" idx="1"/>
          </p:nvPr>
        </p:nvSpPr>
        <p:spPr>
          <a:xfrm>
            <a:off x="457200" y="1428748"/>
            <a:ext cx="6025500" cy="3148800"/>
          </a:xfrm>
          <a:prstGeom prst="rect">
            <a:avLst/>
          </a:prstGeom>
        </p:spPr>
        <p:txBody>
          <a:bodyPr spcFirstLastPara="1" wrap="square" lIns="45725" tIns="22850" rIns="45725" bIns="22850" anchor="t" anchorCtr="0">
            <a:normAutofit/>
          </a:bodyPr>
          <a:lstStyle/>
          <a:p>
            <a:pPr marL="457200" lvl="0" indent="-317500" algn="l" rtl="0">
              <a:lnSpc>
                <a:spcPct val="80000"/>
              </a:lnSpc>
              <a:spcBef>
                <a:spcPts val="300"/>
              </a:spcBef>
              <a:spcAft>
                <a:spcPts val="0"/>
              </a:spcAft>
              <a:buSzPts val="1400"/>
              <a:buChar char="●"/>
            </a:pPr>
            <a:r>
              <a:rPr lang="en" sz="1400"/>
              <a:t>The fundamental objective and significance of this project lie in the development of a sophisticated classification framework tailored to the precise identification of North American bird species. </a:t>
            </a:r>
            <a:endParaRPr sz="1400"/>
          </a:p>
          <a:p>
            <a:pPr marL="914400" lvl="0" indent="0" algn="l" rtl="0">
              <a:lnSpc>
                <a:spcPct val="80000"/>
              </a:lnSpc>
              <a:spcBef>
                <a:spcPts val="300"/>
              </a:spcBef>
              <a:spcAft>
                <a:spcPts val="0"/>
              </a:spcAft>
              <a:buNone/>
            </a:pPr>
            <a:endParaRPr sz="1400"/>
          </a:p>
          <a:p>
            <a:pPr marL="457200" lvl="0" indent="-317500" algn="l" rtl="0">
              <a:lnSpc>
                <a:spcPct val="80000"/>
              </a:lnSpc>
              <a:spcBef>
                <a:spcPts val="300"/>
              </a:spcBef>
              <a:spcAft>
                <a:spcPts val="0"/>
              </a:spcAft>
              <a:buSzPts val="1400"/>
              <a:buChar char="●"/>
            </a:pPr>
            <a:r>
              <a:rPr lang="en" sz="1400"/>
              <a:t>The task of image classification is pursued through the deployment of a Vision Transformer (ViT) model. The ViT architecture is adept at processing input images in RGB format and generating corresponding textual outputs. Specifically, a foundational transformer model was chosen and subjected to fine-tuning. </a:t>
            </a:r>
            <a:endParaRPr sz="1400"/>
          </a:p>
          <a:p>
            <a:pPr marL="914400" lvl="0" indent="0" algn="l" rtl="0">
              <a:lnSpc>
                <a:spcPct val="80000"/>
              </a:lnSpc>
              <a:spcBef>
                <a:spcPts val="300"/>
              </a:spcBef>
              <a:spcAft>
                <a:spcPts val="0"/>
              </a:spcAft>
              <a:buNone/>
            </a:pPr>
            <a:endParaRPr sz="1400"/>
          </a:p>
          <a:p>
            <a:pPr marL="457200" lvl="0" indent="-317500" algn="l" rtl="0">
              <a:lnSpc>
                <a:spcPct val="80000"/>
              </a:lnSpc>
              <a:spcBef>
                <a:spcPts val="300"/>
              </a:spcBef>
              <a:spcAft>
                <a:spcPts val="0"/>
              </a:spcAft>
              <a:buSzPts val="1400"/>
              <a:buChar char="●"/>
            </a:pPr>
            <a:r>
              <a:rPr lang="en" sz="1400"/>
              <a:t>By pursuing this trajectory, the aim of this initiative resides in the creation of a classification model, underpinned by an exploration of the cutting-edge resources available within the huggingface platform.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457200" y="434575"/>
            <a:ext cx="6025500" cy="857400"/>
          </a:xfrm>
          <a:prstGeom prst="rect">
            <a:avLst/>
          </a:prstGeom>
        </p:spPr>
        <p:txBody>
          <a:bodyPr spcFirstLastPara="1" wrap="square" lIns="45725" tIns="22850" rIns="45725" bIns="22850" anchor="ctr" anchorCtr="0">
            <a:normAutofit/>
          </a:bodyPr>
          <a:lstStyle/>
          <a:p>
            <a:pPr marL="0" lvl="0" indent="0" algn="ctr" rtl="0">
              <a:spcBef>
                <a:spcPts val="0"/>
              </a:spcBef>
              <a:spcAft>
                <a:spcPts val="0"/>
              </a:spcAft>
              <a:buNone/>
            </a:pPr>
            <a:r>
              <a:rPr lang="en"/>
              <a:t>Vision Transformer Overview </a:t>
            </a:r>
            <a:endParaRPr/>
          </a:p>
        </p:txBody>
      </p:sp>
      <p:sp>
        <p:nvSpPr>
          <p:cNvPr id="106" name="Google Shape;106;p17"/>
          <p:cNvSpPr txBox="1">
            <a:spLocks noGrp="1"/>
          </p:cNvSpPr>
          <p:nvPr>
            <p:ph type="body" idx="1"/>
          </p:nvPr>
        </p:nvSpPr>
        <p:spPr>
          <a:xfrm>
            <a:off x="457200" y="1428748"/>
            <a:ext cx="6025500" cy="3148800"/>
          </a:xfrm>
          <a:prstGeom prst="rect">
            <a:avLst/>
          </a:prstGeom>
        </p:spPr>
        <p:txBody>
          <a:bodyPr spcFirstLastPara="1" wrap="square" lIns="45725" tIns="22850" rIns="45725" bIns="22850" anchor="t" anchorCtr="0">
            <a:normAutofit fontScale="70000" lnSpcReduction="10000"/>
          </a:bodyPr>
          <a:lstStyle/>
          <a:p>
            <a:pPr marL="0" lvl="0" indent="0" algn="l" rtl="0">
              <a:spcBef>
                <a:spcPts val="300"/>
              </a:spcBef>
              <a:spcAft>
                <a:spcPts val="0"/>
              </a:spcAft>
              <a:buNone/>
            </a:pPr>
            <a:r>
              <a:rPr lang="en"/>
              <a:t>A Vision Transformer constitutes a deep learning architecture tailored for image classification tasks, leveraging the transformer paradigm initially conceived for natural language processing (NLP). The inherent self-attention mechanism characteristic of transformers supplies the model with the capacity to capture local and global interdependencies inherent within an image. </a:t>
            </a:r>
            <a:endParaRPr/>
          </a:p>
          <a:p>
            <a:pPr marL="0" lvl="0" indent="0" algn="l" rtl="0">
              <a:spcBef>
                <a:spcPts val="300"/>
              </a:spcBef>
              <a:spcAft>
                <a:spcPts val="0"/>
              </a:spcAft>
              <a:buNone/>
            </a:pPr>
            <a:endParaRPr/>
          </a:p>
          <a:p>
            <a:pPr marL="457200" lvl="0" indent="-299720" algn="l" rtl="0">
              <a:spcBef>
                <a:spcPts val="300"/>
              </a:spcBef>
              <a:spcAft>
                <a:spcPts val="0"/>
              </a:spcAft>
              <a:buSzPct val="100871"/>
              <a:buChar char="●"/>
            </a:pPr>
            <a:r>
              <a:rPr lang="en" sz="1586" b="1"/>
              <a:t>Patch Embeddings:</a:t>
            </a:r>
            <a:r>
              <a:rPr lang="en" sz="1586"/>
              <a:t> </a:t>
            </a:r>
            <a:r>
              <a:rPr lang="en" sz="1336"/>
              <a:t>An image is divided into fixed-size non-overlapping patches, which are then linearly embedded into a lower-dimensional vector space. These patch embeddings serve as the input to the transformer model. </a:t>
            </a:r>
            <a:endParaRPr sz="1336"/>
          </a:p>
          <a:p>
            <a:pPr marL="457200" lvl="0" indent="-299720" algn="l" rtl="0">
              <a:spcBef>
                <a:spcPts val="300"/>
              </a:spcBef>
              <a:spcAft>
                <a:spcPts val="0"/>
              </a:spcAft>
              <a:buSzPct val="100871"/>
              <a:buChar char="●"/>
            </a:pPr>
            <a:r>
              <a:rPr lang="en" sz="1586" b="1"/>
              <a:t>Positional Encodings:</a:t>
            </a:r>
            <a:r>
              <a:rPr lang="en" sz="1586"/>
              <a:t> </a:t>
            </a:r>
            <a:r>
              <a:rPr lang="en" sz="1336"/>
              <a:t>Similar to transformers in NLP, Vision Transformers require positional encodings to provide information about the spatial arrangement of the patches. This helps the model understand the relative positions of different patches in the image.</a:t>
            </a:r>
            <a:r>
              <a:rPr lang="en" sz="1386"/>
              <a:t> </a:t>
            </a:r>
            <a:endParaRPr sz="1386"/>
          </a:p>
          <a:p>
            <a:pPr marL="457200" lvl="0" indent="-299720" algn="l" rtl="0">
              <a:spcBef>
                <a:spcPts val="300"/>
              </a:spcBef>
              <a:spcAft>
                <a:spcPts val="0"/>
              </a:spcAft>
              <a:buSzPct val="100871"/>
              <a:buChar char="●"/>
            </a:pPr>
            <a:r>
              <a:rPr lang="en" sz="1586" b="1"/>
              <a:t>Transformer Architecture:</a:t>
            </a:r>
            <a:r>
              <a:rPr lang="en" sz="1586"/>
              <a:t> </a:t>
            </a:r>
            <a:r>
              <a:rPr lang="en" sz="1336"/>
              <a:t>The core of the ViT consists of multiple transformer layers. Each layer includes self-attention mechanisms that capture relationships between different patches, enabling the model to focus on relevant parts of the image. </a:t>
            </a:r>
            <a:endParaRPr sz="1336"/>
          </a:p>
          <a:p>
            <a:pPr marL="457200" lvl="0" indent="-299720" algn="l" rtl="0">
              <a:spcBef>
                <a:spcPts val="300"/>
              </a:spcBef>
              <a:spcAft>
                <a:spcPts val="0"/>
              </a:spcAft>
              <a:buSzPct val="100871"/>
              <a:buChar char="●"/>
            </a:pPr>
            <a:r>
              <a:rPr lang="en" sz="1586" b="1"/>
              <a:t>Global Context:</a:t>
            </a:r>
            <a:r>
              <a:rPr lang="en" sz="1586"/>
              <a:t> </a:t>
            </a:r>
            <a:r>
              <a:rPr lang="en" sz="1336"/>
              <a:t>Unlike traditional CNN’s that mainly capture local features, the self-attention mechanism in ViT allows them to capture long-range dependencies and global context information from the entire image. </a:t>
            </a:r>
            <a:endParaRPr sz="1336"/>
          </a:p>
          <a:p>
            <a:pPr marL="457200" lvl="0" indent="-299720" algn="l" rtl="0">
              <a:spcBef>
                <a:spcPts val="300"/>
              </a:spcBef>
              <a:spcAft>
                <a:spcPts val="0"/>
              </a:spcAft>
              <a:buSzPct val="100871"/>
              <a:buChar char="●"/>
            </a:pPr>
            <a:r>
              <a:rPr lang="en" sz="1586" b="1"/>
              <a:t>Classification Head:</a:t>
            </a:r>
            <a:r>
              <a:rPr lang="en" sz="1586"/>
              <a:t> </a:t>
            </a:r>
            <a:r>
              <a:rPr lang="en" sz="1336"/>
              <a:t>The final layer of the ViT is typically a classification head that takes the pooled representations from the transformer layers and maps them to class probabilities.  </a:t>
            </a:r>
            <a:endParaRPr sz="1336"/>
          </a:p>
          <a:p>
            <a:pPr marL="0" lvl="0" indent="0" algn="l" rtl="0">
              <a:spcBef>
                <a:spcPts val="3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457200" y="434575"/>
            <a:ext cx="6025500" cy="857400"/>
          </a:xfrm>
          <a:prstGeom prst="rect">
            <a:avLst/>
          </a:prstGeom>
        </p:spPr>
        <p:txBody>
          <a:bodyPr spcFirstLastPara="1" wrap="square" lIns="45725" tIns="22850" rIns="45725" bIns="22850" anchor="ctr" anchorCtr="0">
            <a:normAutofit/>
          </a:bodyPr>
          <a:lstStyle/>
          <a:p>
            <a:pPr marL="0" lvl="0" indent="0" algn="ctr" rtl="0">
              <a:spcBef>
                <a:spcPts val="0"/>
              </a:spcBef>
              <a:spcAft>
                <a:spcPts val="0"/>
              </a:spcAft>
              <a:buNone/>
            </a:pPr>
            <a:r>
              <a:rPr lang="en"/>
              <a:t>Dataset</a:t>
            </a:r>
            <a:endParaRPr/>
          </a:p>
        </p:txBody>
      </p:sp>
      <p:sp>
        <p:nvSpPr>
          <p:cNvPr id="112" name="Google Shape;112;p18"/>
          <p:cNvSpPr txBox="1">
            <a:spLocks noGrp="1"/>
          </p:cNvSpPr>
          <p:nvPr>
            <p:ph type="body" idx="1"/>
          </p:nvPr>
        </p:nvSpPr>
        <p:spPr>
          <a:xfrm>
            <a:off x="457200" y="1291975"/>
            <a:ext cx="7164900" cy="3148800"/>
          </a:xfrm>
          <a:prstGeom prst="rect">
            <a:avLst/>
          </a:prstGeom>
        </p:spPr>
        <p:txBody>
          <a:bodyPr spcFirstLastPara="1" wrap="square" lIns="45725" tIns="22850" rIns="45725" bIns="22850" anchor="t" anchorCtr="0">
            <a:normAutofit lnSpcReduction="10000"/>
          </a:bodyPr>
          <a:lstStyle/>
          <a:p>
            <a:pPr marL="457200" lvl="0" indent="-330200" algn="l" rtl="0">
              <a:spcBef>
                <a:spcPts val="300"/>
              </a:spcBef>
              <a:spcAft>
                <a:spcPts val="0"/>
              </a:spcAft>
              <a:buSzPts val="1600"/>
              <a:buChar char="●"/>
            </a:pPr>
            <a:r>
              <a:rPr lang="en"/>
              <a:t>The dataset used for fine-tuning the ViT was sourced from huggingface: </a:t>
            </a:r>
            <a:r>
              <a:rPr lang="en" b="1"/>
              <a:t>gjuggler/bird-data</a:t>
            </a:r>
            <a:r>
              <a:rPr lang="en"/>
              <a:t> </a:t>
            </a:r>
            <a:endParaRPr/>
          </a:p>
          <a:p>
            <a:pPr marL="457200" lvl="0" indent="0" algn="l" rtl="0">
              <a:spcBef>
                <a:spcPts val="300"/>
              </a:spcBef>
              <a:spcAft>
                <a:spcPts val="0"/>
              </a:spcAft>
              <a:buNone/>
            </a:pPr>
            <a:endParaRPr/>
          </a:p>
          <a:p>
            <a:pPr marL="368300" lvl="1" indent="0" algn="l" rtl="0">
              <a:spcBef>
                <a:spcPts val="300"/>
              </a:spcBef>
              <a:spcAft>
                <a:spcPts val="0"/>
              </a:spcAft>
              <a:buSzPts val="1400"/>
              <a:buChar char="○"/>
            </a:pPr>
            <a:r>
              <a:rPr lang="en"/>
              <a:t>Training Set: 23,912 images, 405 class labels (species).</a:t>
            </a:r>
            <a:endParaRPr/>
          </a:p>
          <a:p>
            <a:pPr marL="368300" lvl="1" indent="0" algn="l" rtl="0">
              <a:spcBef>
                <a:spcPts val="300"/>
              </a:spcBef>
              <a:spcAft>
                <a:spcPts val="0"/>
              </a:spcAft>
              <a:buSzPts val="1400"/>
              <a:buChar char="○"/>
            </a:pPr>
            <a:r>
              <a:rPr lang="en"/>
              <a:t>Testing Set: 24,615 images, 405 class labels. </a:t>
            </a:r>
            <a:endParaRPr/>
          </a:p>
          <a:p>
            <a:pPr marL="368300" lvl="1" indent="0" algn="l" rtl="0">
              <a:spcBef>
                <a:spcPts val="300"/>
              </a:spcBef>
              <a:spcAft>
                <a:spcPts val="0"/>
              </a:spcAft>
              <a:buSzPts val="1400"/>
              <a:buChar char="○"/>
            </a:pPr>
            <a:r>
              <a:rPr lang="en"/>
              <a:t>This dataset was chosen based on its size and its diversity.</a:t>
            </a:r>
            <a:endParaRPr/>
          </a:p>
          <a:p>
            <a:pPr marL="368300" lvl="1" indent="0" algn="l" rtl="0">
              <a:spcBef>
                <a:spcPts val="300"/>
              </a:spcBef>
              <a:spcAft>
                <a:spcPts val="0"/>
              </a:spcAft>
              <a:buSzPts val="1400"/>
              <a:buChar char="○"/>
            </a:pPr>
            <a:r>
              <a:rPr lang="en"/>
              <a:t>The data contained inconsistent Image resolution across observations.</a:t>
            </a:r>
            <a:endParaRPr/>
          </a:p>
          <a:p>
            <a:pPr marL="0" lvl="0" indent="0" algn="l" rtl="0">
              <a:spcBef>
                <a:spcPts val="300"/>
              </a:spcBef>
              <a:spcAft>
                <a:spcPts val="0"/>
              </a:spcAft>
              <a:buNone/>
            </a:pPr>
            <a:endParaRPr/>
          </a:p>
          <a:p>
            <a:pPr marL="457200" lvl="0" indent="-330200" algn="l" rtl="0">
              <a:spcBef>
                <a:spcPts val="300"/>
              </a:spcBef>
              <a:spcAft>
                <a:spcPts val="0"/>
              </a:spcAft>
              <a:buSzPts val="1600"/>
              <a:buChar char="●"/>
            </a:pPr>
            <a:r>
              <a:rPr lang="en" b="1"/>
              <a:t>bird-data</a:t>
            </a:r>
            <a:r>
              <a:rPr lang="en"/>
              <a:t> consists of the following features: </a:t>
            </a:r>
            <a:endParaRPr/>
          </a:p>
          <a:p>
            <a:pPr marL="177800" lvl="0" indent="0" algn="l" rtl="0">
              <a:spcBef>
                <a:spcPts val="300"/>
              </a:spcBef>
              <a:spcAft>
                <a:spcPts val="0"/>
              </a:spcAft>
              <a:buNone/>
            </a:pPr>
            <a:endParaRPr/>
          </a:p>
          <a:p>
            <a:pPr marL="368300" lvl="1" indent="0" algn="l" rtl="0">
              <a:spcBef>
                <a:spcPts val="300"/>
              </a:spcBef>
              <a:spcAft>
                <a:spcPts val="0"/>
              </a:spcAft>
              <a:buSzPts val="1400"/>
              <a:buChar char="○"/>
            </a:pPr>
            <a:r>
              <a:rPr lang="en"/>
              <a:t>“Image_file_path” of data type: String. </a:t>
            </a:r>
            <a:endParaRPr/>
          </a:p>
          <a:p>
            <a:pPr marL="368300" lvl="1" indent="0" algn="l" rtl="0">
              <a:spcBef>
                <a:spcPts val="300"/>
              </a:spcBef>
              <a:spcAft>
                <a:spcPts val="0"/>
              </a:spcAft>
              <a:buSzPts val="1400"/>
              <a:buChar char="○"/>
            </a:pPr>
            <a:r>
              <a:rPr lang="en"/>
              <a:t>“Image” of data type: Image. </a:t>
            </a:r>
            <a:endParaRPr/>
          </a:p>
          <a:p>
            <a:pPr marL="368300" lvl="1" indent="0" algn="l" rtl="0">
              <a:spcBef>
                <a:spcPts val="300"/>
              </a:spcBef>
              <a:spcAft>
                <a:spcPts val="0"/>
              </a:spcAft>
              <a:buSzPts val="1400"/>
              <a:buChar char="○"/>
            </a:pPr>
            <a:r>
              <a:rPr lang="en"/>
              <a:t>“labels” of data type: String.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457200" y="434575"/>
            <a:ext cx="6025500" cy="857400"/>
          </a:xfrm>
          <a:prstGeom prst="rect">
            <a:avLst/>
          </a:prstGeom>
        </p:spPr>
        <p:txBody>
          <a:bodyPr spcFirstLastPara="1" wrap="square" lIns="45725" tIns="22850" rIns="45725" bIns="22850" anchor="ctr" anchorCtr="0">
            <a:normAutofit/>
          </a:bodyPr>
          <a:lstStyle/>
          <a:p>
            <a:pPr marL="0" lvl="0" indent="0" algn="ctr" rtl="0">
              <a:spcBef>
                <a:spcPts val="0"/>
              </a:spcBef>
              <a:spcAft>
                <a:spcPts val="0"/>
              </a:spcAft>
              <a:buNone/>
            </a:pPr>
            <a:r>
              <a:rPr lang="en"/>
              <a:t>Data Preprocessing </a:t>
            </a:r>
            <a:endParaRPr/>
          </a:p>
        </p:txBody>
      </p:sp>
      <p:sp>
        <p:nvSpPr>
          <p:cNvPr id="118" name="Google Shape;118;p19"/>
          <p:cNvSpPr txBox="1">
            <a:spLocks noGrp="1"/>
          </p:cNvSpPr>
          <p:nvPr>
            <p:ph type="body" idx="1"/>
          </p:nvPr>
        </p:nvSpPr>
        <p:spPr>
          <a:xfrm>
            <a:off x="457200" y="1428750"/>
            <a:ext cx="4889100" cy="3148800"/>
          </a:xfrm>
          <a:prstGeom prst="rect">
            <a:avLst/>
          </a:prstGeom>
        </p:spPr>
        <p:txBody>
          <a:bodyPr spcFirstLastPara="1" wrap="square" lIns="45725" tIns="22850" rIns="45725" bIns="22850" anchor="t" anchorCtr="0">
            <a:normAutofit/>
          </a:bodyPr>
          <a:lstStyle/>
          <a:p>
            <a:pPr marL="457200" lvl="0" indent="-311150" algn="l" rtl="0">
              <a:spcBef>
                <a:spcPts val="300"/>
              </a:spcBef>
              <a:spcAft>
                <a:spcPts val="0"/>
              </a:spcAft>
              <a:buSzPts val="1300"/>
              <a:buChar char="●"/>
            </a:pPr>
            <a:r>
              <a:rPr lang="en" sz="1300"/>
              <a:t>The preprocessing steps performed on the dataset were derived from a module provided by huggingface: image_processor. </a:t>
            </a:r>
            <a:endParaRPr sz="1300"/>
          </a:p>
          <a:p>
            <a:pPr marL="457200" lvl="0" indent="-311150" algn="l" rtl="0">
              <a:spcBef>
                <a:spcPts val="0"/>
              </a:spcBef>
              <a:spcAft>
                <a:spcPts val="0"/>
              </a:spcAft>
              <a:buSzPts val="1300"/>
              <a:buChar char="●"/>
            </a:pPr>
            <a:r>
              <a:rPr lang="en" sz="1300"/>
              <a:t>Here we display the attributes along with the specified parameters. </a:t>
            </a:r>
            <a:endParaRPr sz="1300"/>
          </a:p>
          <a:p>
            <a:pPr marL="457200" lvl="0" indent="-311150" algn="l" rtl="0">
              <a:spcBef>
                <a:spcPts val="0"/>
              </a:spcBef>
              <a:spcAft>
                <a:spcPts val="0"/>
              </a:spcAft>
              <a:buSzPts val="1300"/>
              <a:buChar char="●"/>
            </a:pPr>
            <a:r>
              <a:rPr lang="en" sz="1300"/>
              <a:t>This preset was loaded </a:t>
            </a:r>
            <a:r>
              <a:rPr lang="en" sz="1300" b="1"/>
              <a:t>with </a:t>
            </a:r>
            <a:r>
              <a:rPr lang="en" sz="1300"/>
              <a:t>the model to ensure there were no issues with data format and specifications required for fine-tuning. </a:t>
            </a:r>
            <a:endParaRPr sz="1300"/>
          </a:p>
          <a:p>
            <a:pPr marL="457200" lvl="0" indent="-311150" algn="l" rtl="0">
              <a:spcBef>
                <a:spcPts val="0"/>
              </a:spcBef>
              <a:spcAft>
                <a:spcPts val="0"/>
              </a:spcAft>
              <a:buSzPts val="1300"/>
              <a:buChar char="●"/>
            </a:pPr>
            <a:r>
              <a:rPr lang="en" sz="1300"/>
              <a:t>Attributes include: </a:t>
            </a:r>
            <a:endParaRPr sz="1300"/>
          </a:p>
          <a:p>
            <a:pPr marL="914400" lvl="1" indent="-304800" algn="l" rtl="0">
              <a:spcBef>
                <a:spcPts val="0"/>
              </a:spcBef>
              <a:spcAft>
                <a:spcPts val="0"/>
              </a:spcAft>
              <a:buSzPts val="1200"/>
              <a:buChar char="○"/>
            </a:pPr>
            <a:r>
              <a:rPr lang="en" sz="1200"/>
              <a:t>Normalization with specified mean and standard deviation.</a:t>
            </a:r>
            <a:endParaRPr sz="1200"/>
          </a:p>
          <a:p>
            <a:pPr marL="914400" lvl="1" indent="-304800" algn="l" rtl="0">
              <a:spcBef>
                <a:spcPts val="0"/>
              </a:spcBef>
              <a:spcAft>
                <a:spcPts val="0"/>
              </a:spcAft>
              <a:buSzPts val="1200"/>
              <a:buChar char="○"/>
            </a:pPr>
            <a:r>
              <a:rPr lang="en" sz="1200"/>
              <a:t>Rescaling with specified rescaling factor.</a:t>
            </a:r>
            <a:endParaRPr sz="1200"/>
          </a:p>
          <a:p>
            <a:pPr marL="914400" lvl="1" indent="-304800" algn="l" rtl="0">
              <a:spcBef>
                <a:spcPts val="0"/>
              </a:spcBef>
              <a:spcAft>
                <a:spcPts val="0"/>
              </a:spcAft>
              <a:buSzPts val="1200"/>
              <a:buChar char="○"/>
            </a:pPr>
            <a:r>
              <a:rPr lang="en" sz="1200"/>
              <a:t>Resizing with specified dimensions.</a:t>
            </a:r>
            <a:endParaRPr sz="1200"/>
          </a:p>
          <a:p>
            <a:pPr marL="914400" lvl="1" indent="-304800" algn="l" rtl="0">
              <a:spcBef>
                <a:spcPts val="0"/>
              </a:spcBef>
              <a:spcAft>
                <a:spcPts val="0"/>
              </a:spcAft>
              <a:buSzPts val="1200"/>
              <a:buChar char="○"/>
            </a:pPr>
            <a:r>
              <a:rPr lang="en" sz="1200"/>
              <a:t>Resampling input images before feeding into the model. </a:t>
            </a:r>
            <a:endParaRPr sz="1200"/>
          </a:p>
        </p:txBody>
      </p:sp>
      <p:pic>
        <p:nvPicPr>
          <p:cNvPr id="119" name="Google Shape;119;p19"/>
          <p:cNvPicPr preferRelativeResize="0"/>
          <p:nvPr/>
        </p:nvPicPr>
        <p:blipFill>
          <a:blip r:embed="rId3">
            <a:alphaModFix/>
          </a:blip>
          <a:stretch>
            <a:fillRect/>
          </a:stretch>
        </p:blipFill>
        <p:spPr>
          <a:xfrm>
            <a:off x="5346300" y="854125"/>
            <a:ext cx="3486150" cy="3714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457200" y="434575"/>
            <a:ext cx="6025500" cy="857400"/>
          </a:xfrm>
          <a:prstGeom prst="rect">
            <a:avLst/>
          </a:prstGeom>
        </p:spPr>
        <p:txBody>
          <a:bodyPr spcFirstLastPara="1" wrap="square" lIns="45725" tIns="22850" rIns="45725" bIns="22850" anchor="ctr" anchorCtr="0">
            <a:normAutofit/>
          </a:bodyPr>
          <a:lstStyle/>
          <a:p>
            <a:pPr marL="0" lvl="0" indent="0" algn="ctr" rtl="0">
              <a:spcBef>
                <a:spcPts val="0"/>
              </a:spcBef>
              <a:spcAft>
                <a:spcPts val="0"/>
              </a:spcAft>
              <a:buNone/>
            </a:pPr>
            <a:r>
              <a:rPr lang="en"/>
              <a:t>Fine-tuning Process</a:t>
            </a:r>
            <a:endParaRPr/>
          </a:p>
        </p:txBody>
      </p:sp>
      <p:sp>
        <p:nvSpPr>
          <p:cNvPr id="125" name="Google Shape;125;p20"/>
          <p:cNvSpPr txBox="1">
            <a:spLocks noGrp="1"/>
          </p:cNvSpPr>
          <p:nvPr>
            <p:ph type="body" idx="1"/>
          </p:nvPr>
        </p:nvSpPr>
        <p:spPr>
          <a:xfrm>
            <a:off x="457200" y="1428748"/>
            <a:ext cx="6025500" cy="3148800"/>
          </a:xfrm>
          <a:prstGeom prst="rect">
            <a:avLst/>
          </a:prstGeom>
        </p:spPr>
        <p:txBody>
          <a:bodyPr spcFirstLastPara="1" wrap="square" lIns="45725" tIns="22850" rIns="45725" bIns="22850" anchor="t" anchorCtr="0">
            <a:normAutofit/>
          </a:bodyPr>
          <a:lstStyle/>
          <a:p>
            <a:pPr marL="0" lvl="0" indent="0" algn="l" rtl="0">
              <a:spcBef>
                <a:spcPts val="300"/>
              </a:spcBef>
              <a:spcAft>
                <a:spcPts val="0"/>
              </a:spcAft>
              <a:buNone/>
            </a:pPr>
            <a:r>
              <a:rPr lang="en"/>
              <a:t>The process of fine-tuning the Vision Transformer involved specifying the following: </a:t>
            </a:r>
            <a:endParaRPr/>
          </a:p>
          <a:p>
            <a:pPr marL="457200" lvl="0" indent="-330200" algn="l" rtl="0">
              <a:spcBef>
                <a:spcPts val="300"/>
              </a:spcBef>
              <a:spcAft>
                <a:spcPts val="0"/>
              </a:spcAft>
              <a:buSzPts val="1600"/>
              <a:buChar char="●"/>
            </a:pPr>
            <a:r>
              <a:rPr lang="en"/>
              <a:t>Collator</a:t>
            </a:r>
            <a:endParaRPr/>
          </a:p>
          <a:p>
            <a:pPr marL="914400" lvl="1" indent="-304800" algn="l" rtl="0">
              <a:spcBef>
                <a:spcPts val="300"/>
              </a:spcBef>
              <a:spcAft>
                <a:spcPts val="0"/>
              </a:spcAft>
              <a:buSzPts val="1200"/>
              <a:buChar char="○"/>
            </a:pPr>
            <a:r>
              <a:rPr lang="en" sz="1200"/>
              <a:t>Formulated to yield a batch dictionary, from which the model inputs are subsequently extracted and utilized. </a:t>
            </a:r>
            <a:endParaRPr sz="1200"/>
          </a:p>
          <a:p>
            <a:pPr marL="457200" lvl="0" indent="-330200" algn="l" rtl="0">
              <a:spcBef>
                <a:spcPts val="300"/>
              </a:spcBef>
              <a:spcAft>
                <a:spcPts val="0"/>
              </a:spcAft>
              <a:buSzPts val="1600"/>
              <a:buChar char="●"/>
            </a:pPr>
            <a:r>
              <a:rPr lang="en"/>
              <a:t>Training Arguments</a:t>
            </a:r>
            <a:endParaRPr/>
          </a:p>
          <a:p>
            <a:pPr marL="914400" lvl="1" indent="-304800" algn="l" rtl="0">
              <a:spcBef>
                <a:spcPts val="300"/>
              </a:spcBef>
              <a:spcAft>
                <a:spcPts val="0"/>
              </a:spcAft>
              <a:buSzPts val="1200"/>
              <a:buChar char="○"/>
            </a:pPr>
            <a:r>
              <a:rPr lang="en" sz="1200"/>
              <a:t>Encompassing elements such as the output directory, batch size, evaluation strategy, epoch count, methodology and frequency of model checkpointing, and the integration of model updates with the repository hub.</a:t>
            </a:r>
            <a:endParaRPr sz="1200"/>
          </a:p>
          <a:p>
            <a:pPr marL="457200" lvl="0" indent="-330200" algn="l" rtl="0">
              <a:spcBef>
                <a:spcPts val="300"/>
              </a:spcBef>
              <a:spcAft>
                <a:spcPts val="0"/>
              </a:spcAft>
              <a:buSzPts val="1600"/>
              <a:buChar char="●"/>
            </a:pPr>
            <a:r>
              <a:rPr lang="en"/>
              <a:t>Training Function </a:t>
            </a:r>
            <a:endParaRPr/>
          </a:p>
          <a:p>
            <a:pPr marL="914400" lvl="1" indent="-304800" algn="l" rtl="0">
              <a:spcBef>
                <a:spcPts val="300"/>
              </a:spcBef>
              <a:spcAft>
                <a:spcPts val="0"/>
              </a:spcAft>
              <a:buSzPts val="1200"/>
              <a:buChar char="○"/>
            </a:pPr>
            <a:r>
              <a:rPr lang="en" sz="1200"/>
              <a:t>Entailing the specification of the model architecture requisite arguments, the collator, metric computation strategy, training dataset, as well as the evaluation dataset for testing purposes. Furthermore, the function involves the incorporation of the image_processor to facilitate data preparation.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body" idx="1"/>
          </p:nvPr>
        </p:nvSpPr>
        <p:spPr>
          <a:xfrm>
            <a:off x="0" y="1428750"/>
            <a:ext cx="4398900" cy="3148800"/>
          </a:xfrm>
          <a:prstGeom prst="rect">
            <a:avLst/>
          </a:prstGeom>
        </p:spPr>
        <p:txBody>
          <a:bodyPr spcFirstLastPara="1" wrap="square" lIns="45725" tIns="22850" rIns="45725" bIns="22850" anchor="t" anchorCtr="0">
            <a:normAutofit/>
          </a:bodyPr>
          <a:lstStyle/>
          <a:p>
            <a:pPr marL="0" lvl="0" indent="0" algn="l" rtl="0">
              <a:spcBef>
                <a:spcPts val="300"/>
              </a:spcBef>
              <a:spcAft>
                <a:spcPts val="0"/>
              </a:spcAft>
              <a:buNone/>
            </a:pPr>
            <a:endParaRPr sz="1100"/>
          </a:p>
          <a:p>
            <a:pPr marL="914400" lvl="0" indent="-298450" algn="l" rtl="0">
              <a:spcBef>
                <a:spcPts val="300"/>
              </a:spcBef>
              <a:spcAft>
                <a:spcPts val="0"/>
              </a:spcAft>
              <a:buSzPts val="1100"/>
              <a:buChar char="●"/>
            </a:pPr>
            <a:r>
              <a:rPr lang="en" sz="1100" b="1"/>
              <a:t>output_dir:</a:t>
            </a:r>
            <a:r>
              <a:rPr lang="en" sz="1100"/>
              <a:t> Defined by the huggingface repository where the model is uploaded. </a:t>
            </a:r>
            <a:endParaRPr sz="1100"/>
          </a:p>
          <a:p>
            <a:pPr marL="914400" lvl="0" indent="-298450" algn="l" rtl="0">
              <a:spcBef>
                <a:spcPts val="300"/>
              </a:spcBef>
              <a:spcAft>
                <a:spcPts val="0"/>
              </a:spcAft>
              <a:buSzPts val="1100"/>
              <a:buChar char="●"/>
            </a:pPr>
            <a:r>
              <a:rPr lang="en" sz="1100" b="1"/>
              <a:t>per_device_train_batch_size:</a:t>
            </a:r>
            <a:r>
              <a:rPr lang="en" sz="1100"/>
              <a:t> batch size of </a:t>
            </a:r>
            <a:r>
              <a:rPr lang="en" sz="1100" b="1"/>
              <a:t>16 </a:t>
            </a:r>
            <a:endParaRPr sz="1100" b="1"/>
          </a:p>
          <a:p>
            <a:pPr marL="914400" lvl="0" indent="-298450" algn="l" rtl="0">
              <a:spcBef>
                <a:spcPts val="300"/>
              </a:spcBef>
              <a:spcAft>
                <a:spcPts val="0"/>
              </a:spcAft>
              <a:buSzPts val="1100"/>
              <a:buChar char="●"/>
            </a:pPr>
            <a:r>
              <a:rPr lang="en" sz="1100" b="1"/>
              <a:t>evaluation_strategy: “steps”</a:t>
            </a:r>
            <a:r>
              <a:rPr lang="en" sz="1100"/>
              <a:t> Evaluation is done and logged every evaluation step. </a:t>
            </a:r>
            <a:endParaRPr sz="1100"/>
          </a:p>
          <a:p>
            <a:pPr marL="914400" lvl="0" indent="-298450" algn="l" rtl="0">
              <a:spcBef>
                <a:spcPts val="300"/>
              </a:spcBef>
              <a:spcAft>
                <a:spcPts val="0"/>
              </a:spcAft>
              <a:buSzPts val="1100"/>
              <a:buChar char="●"/>
            </a:pPr>
            <a:r>
              <a:rPr lang="en" sz="1100" b="1"/>
              <a:t>num_train_epochs: 1</a:t>
            </a:r>
            <a:endParaRPr sz="1100" b="1"/>
          </a:p>
          <a:p>
            <a:pPr marL="914400" lvl="0" indent="-298450" algn="l" rtl="0">
              <a:spcBef>
                <a:spcPts val="300"/>
              </a:spcBef>
              <a:spcAft>
                <a:spcPts val="0"/>
              </a:spcAft>
              <a:buSzPts val="1100"/>
              <a:buChar char="●"/>
            </a:pPr>
            <a:r>
              <a:rPr lang="en" sz="1100" b="1"/>
              <a:t>fp16: True</a:t>
            </a:r>
            <a:r>
              <a:rPr lang="en" sz="1100"/>
              <a:t>. Whether to use 16 bit precision training instead of 32 bit training. </a:t>
            </a:r>
            <a:endParaRPr sz="1100"/>
          </a:p>
          <a:p>
            <a:pPr marL="914400" lvl="0" indent="-298450" algn="l" rtl="0">
              <a:spcBef>
                <a:spcPts val="300"/>
              </a:spcBef>
              <a:spcAft>
                <a:spcPts val="0"/>
              </a:spcAft>
              <a:buSzPts val="1100"/>
              <a:buChar char="●"/>
            </a:pPr>
            <a:r>
              <a:rPr lang="en" sz="1100" b="1"/>
              <a:t>save_steps: 100</a:t>
            </a:r>
            <a:r>
              <a:rPr lang="en" sz="1100"/>
              <a:t>. Number of update steps before two checkpoint saves. </a:t>
            </a:r>
            <a:endParaRPr sz="1100"/>
          </a:p>
          <a:p>
            <a:pPr marL="914400" lvl="0" indent="-298450" algn="l" rtl="0">
              <a:spcBef>
                <a:spcPts val="300"/>
              </a:spcBef>
              <a:spcAft>
                <a:spcPts val="0"/>
              </a:spcAft>
              <a:buSzPts val="1100"/>
              <a:buChar char="●"/>
            </a:pPr>
            <a:r>
              <a:rPr lang="en" sz="1100" b="1"/>
              <a:t>eval_steps: 100</a:t>
            </a:r>
            <a:r>
              <a:rPr lang="en" sz="1100"/>
              <a:t>. Number of update steps between two evaluations. </a:t>
            </a:r>
            <a:endParaRPr sz="1100"/>
          </a:p>
        </p:txBody>
      </p:sp>
      <p:sp>
        <p:nvSpPr>
          <p:cNvPr id="131" name="Google Shape;131;p21"/>
          <p:cNvSpPr txBox="1">
            <a:spLocks noGrp="1"/>
          </p:cNvSpPr>
          <p:nvPr>
            <p:ph type="title"/>
          </p:nvPr>
        </p:nvSpPr>
        <p:spPr>
          <a:xfrm>
            <a:off x="457200" y="434575"/>
            <a:ext cx="6025500" cy="857400"/>
          </a:xfrm>
          <a:prstGeom prst="rect">
            <a:avLst/>
          </a:prstGeom>
        </p:spPr>
        <p:txBody>
          <a:bodyPr spcFirstLastPara="1" wrap="square" lIns="45725" tIns="22850" rIns="45725" bIns="22850" anchor="ctr" anchorCtr="0">
            <a:normAutofit/>
          </a:bodyPr>
          <a:lstStyle/>
          <a:p>
            <a:pPr marL="0" lvl="0" indent="0" algn="ctr" rtl="0">
              <a:spcBef>
                <a:spcPts val="0"/>
              </a:spcBef>
              <a:spcAft>
                <a:spcPts val="0"/>
              </a:spcAft>
              <a:buNone/>
            </a:pPr>
            <a:r>
              <a:rPr lang="en"/>
              <a:t>Fine-tuning Process cont.</a:t>
            </a:r>
            <a:endParaRPr/>
          </a:p>
        </p:txBody>
      </p:sp>
      <p:sp>
        <p:nvSpPr>
          <p:cNvPr id="132" name="Google Shape;132;p21"/>
          <p:cNvSpPr txBox="1">
            <a:spLocks noGrp="1"/>
          </p:cNvSpPr>
          <p:nvPr>
            <p:ph type="body" idx="1"/>
          </p:nvPr>
        </p:nvSpPr>
        <p:spPr>
          <a:xfrm>
            <a:off x="3845775" y="1428750"/>
            <a:ext cx="4295400" cy="3366300"/>
          </a:xfrm>
          <a:prstGeom prst="rect">
            <a:avLst/>
          </a:prstGeom>
        </p:spPr>
        <p:txBody>
          <a:bodyPr spcFirstLastPara="1" wrap="square" lIns="45725" tIns="22850" rIns="45725" bIns="22850" anchor="t" anchorCtr="0">
            <a:noAutofit/>
          </a:bodyPr>
          <a:lstStyle/>
          <a:p>
            <a:pPr marL="0" lvl="0" indent="0" algn="l" rtl="0">
              <a:spcBef>
                <a:spcPts val="300"/>
              </a:spcBef>
              <a:spcAft>
                <a:spcPts val="0"/>
              </a:spcAft>
              <a:buNone/>
            </a:pPr>
            <a:endParaRPr sz="1100"/>
          </a:p>
          <a:p>
            <a:pPr marL="914400" lvl="0" indent="-298450" algn="l" rtl="0">
              <a:spcBef>
                <a:spcPts val="300"/>
              </a:spcBef>
              <a:spcAft>
                <a:spcPts val="0"/>
              </a:spcAft>
              <a:buSzPts val="1100"/>
              <a:buChar char="●"/>
            </a:pPr>
            <a:r>
              <a:rPr lang="en" sz="1100" b="1"/>
              <a:t>logging_steps: 10</a:t>
            </a:r>
            <a:r>
              <a:rPr lang="en" sz="1100"/>
              <a:t>. Number of update steps between two logs.</a:t>
            </a:r>
            <a:endParaRPr sz="1100"/>
          </a:p>
          <a:p>
            <a:pPr marL="914400" lvl="0" indent="-298450" algn="l" rtl="0">
              <a:spcBef>
                <a:spcPts val="300"/>
              </a:spcBef>
              <a:spcAft>
                <a:spcPts val="0"/>
              </a:spcAft>
              <a:buSzPts val="1100"/>
              <a:buChar char="●"/>
            </a:pPr>
            <a:r>
              <a:rPr lang="en" sz="1100" b="1"/>
              <a:t>learning_rate: 2e-4</a:t>
            </a:r>
            <a:r>
              <a:rPr lang="en" sz="1100"/>
              <a:t>.The initial learning rate for AdamW optimizer.</a:t>
            </a:r>
            <a:endParaRPr sz="1100"/>
          </a:p>
          <a:p>
            <a:pPr marL="914400" lvl="0" indent="-298450" algn="l" rtl="0">
              <a:spcBef>
                <a:spcPts val="300"/>
              </a:spcBef>
              <a:spcAft>
                <a:spcPts val="0"/>
              </a:spcAft>
              <a:buSzPts val="1100"/>
              <a:buChar char="●"/>
            </a:pPr>
            <a:r>
              <a:rPr lang="en" sz="1100" b="1"/>
              <a:t>save_total_limit: 100</a:t>
            </a:r>
            <a:r>
              <a:rPr lang="en" sz="1100"/>
              <a:t>. Limit the total amount of checkpoints.</a:t>
            </a:r>
            <a:endParaRPr sz="1100"/>
          </a:p>
          <a:p>
            <a:pPr marL="914400" lvl="0" indent="-298450" algn="l" rtl="0">
              <a:spcBef>
                <a:spcPts val="300"/>
              </a:spcBef>
              <a:spcAft>
                <a:spcPts val="0"/>
              </a:spcAft>
              <a:buSzPts val="1100"/>
              <a:buChar char="●"/>
            </a:pPr>
            <a:r>
              <a:rPr lang="en" sz="1100" b="1"/>
              <a:t>remove_unused_columns: False</a:t>
            </a:r>
            <a:r>
              <a:rPr lang="en" sz="1100"/>
              <a:t>. Ensures we will not remove columns unused by the model forward method. </a:t>
            </a:r>
            <a:endParaRPr sz="1100"/>
          </a:p>
          <a:p>
            <a:pPr marL="914400" lvl="0" indent="-298450" algn="l" rtl="0">
              <a:spcBef>
                <a:spcPts val="300"/>
              </a:spcBef>
              <a:spcAft>
                <a:spcPts val="0"/>
              </a:spcAft>
              <a:buSzPts val="1100"/>
              <a:buChar char="●"/>
            </a:pPr>
            <a:r>
              <a:rPr lang="en" sz="1100" b="1"/>
              <a:t>push_to_hub: True</a:t>
            </a:r>
            <a:r>
              <a:rPr lang="en" sz="1100"/>
              <a:t>. Push the model to the hub every time it is saved. </a:t>
            </a:r>
            <a:endParaRPr sz="1100"/>
          </a:p>
          <a:p>
            <a:pPr marL="914400" lvl="0" indent="-298450" algn="l" rtl="0">
              <a:spcBef>
                <a:spcPts val="300"/>
              </a:spcBef>
              <a:spcAft>
                <a:spcPts val="0"/>
              </a:spcAft>
              <a:buSzPts val="1100"/>
              <a:buChar char="●"/>
            </a:pPr>
            <a:r>
              <a:rPr lang="en" sz="1100" b="1"/>
              <a:t>report_to: ‘tensorboard’</a:t>
            </a:r>
            <a:r>
              <a:rPr lang="en" sz="1100"/>
              <a:t>. The list of integrations to which we report the results and logs. </a:t>
            </a:r>
            <a:endParaRPr sz="1100"/>
          </a:p>
          <a:p>
            <a:pPr marL="914400" lvl="0" indent="-298450" algn="l" rtl="0">
              <a:spcBef>
                <a:spcPts val="300"/>
              </a:spcBef>
              <a:spcAft>
                <a:spcPts val="0"/>
              </a:spcAft>
              <a:buSzPts val="1100"/>
              <a:buChar char="●"/>
            </a:pPr>
            <a:r>
              <a:rPr lang="en" sz="1100" b="1"/>
              <a:t>load_best_model_at_end: True</a:t>
            </a:r>
            <a:r>
              <a:rPr lang="en" sz="1100"/>
              <a:t>. Load the best model found at the end of training in terms of accuracy and loss. </a:t>
            </a:r>
            <a:endParaRPr sz="1100"/>
          </a:p>
        </p:txBody>
      </p:sp>
      <p:sp>
        <p:nvSpPr>
          <p:cNvPr id="133" name="Google Shape;133;p21"/>
          <p:cNvSpPr txBox="1"/>
          <p:nvPr/>
        </p:nvSpPr>
        <p:spPr>
          <a:xfrm>
            <a:off x="298350" y="1129050"/>
            <a:ext cx="6343200" cy="29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a:solidFill>
                  <a:schemeClr val="dk1"/>
                </a:solidFill>
              </a:rPr>
              <a:t>Important training arguments that streamlined the fine-tuning process.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457200" y="434575"/>
            <a:ext cx="6025500" cy="857400"/>
          </a:xfrm>
          <a:prstGeom prst="rect">
            <a:avLst/>
          </a:prstGeom>
        </p:spPr>
        <p:txBody>
          <a:bodyPr spcFirstLastPara="1" wrap="square" lIns="45725" tIns="22850" rIns="45725" bIns="22850" anchor="ctr" anchorCtr="0">
            <a:normAutofit/>
          </a:bodyPr>
          <a:lstStyle/>
          <a:p>
            <a:pPr marL="0" lvl="0" indent="0" algn="ctr" rtl="0">
              <a:spcBef>
                <a:spcPts val="0"/>
              </a:spcBef>
              <a:spcAft>
                <a:spcPts val="0"/>
              </a:spcAft>
              <a:buNone/>
            </a:pPr>
            <a:r>
              <a:rPr lang="en"/>
              <a:t>Model Architecture</a:t>
            </a:r>
            <a:endParaRPr/>
          </a:p>
        </p:txBody>
      </p:sp>
      <p:sp>
        <p:nvSpPr>
          <p:cNvPr id="139" name="Google Shape;139;p22"/>
          <p:cNvSpPr txBox="1">
            <a:spLocks noGrp="1"/>
          </p:cNvSpPr>
          <p:nvPr>
            <p:ph type="body" idx="1"/>
          </p:nvPr>
        </p:nvSpPr>
        <p:spPr>
          <a:xfrm>
            <a:off x="457200" y="1291975"/>
            <a:ext cx="6261900" cy="3285600"/>
          </a:xfrm>
          <a:prstGeom prst="rect">
            <a:avLst/>
          </a:prstGeom>
        </p:spPr>
        <p:txBody>
          <a:bodyPr spcFirstLastPara="1" wrap="square" lIns="45725" tIns="22850" rIns="45725" bIns="22850" anchor="t" anchorCtr="0">
            <a:normAutofit/>
          </a:bodyPr>
          <a:lstStyle/>
          <a:p>
            <a:pPr marL="457200" lvl="0" indent="-330200" algn="l" rtl="0">
              <a:spcBef>
                <a:spcPts val="300"/>
              </a:spcBef>
              <a:spcAft>
                <a:spcPts val="0"/>
              </a:spcAft>
              <a:buSzPts val="1600"/>
              <a:buChar char="●"/>
            </a:pPr>
            <a:r>
              <a:rPr lang="en" sz="1400"/>
              <a:t>The base model is sourced from the huggingface repository, specifically Google’s </a:t>
            </a:r>
            <a:r>
              <a:rPr lang="en" sz="1400" b="1"/>
              <a:t>vit-base-patch16-224</a:t>
            </a:r>
            <a:r>
              <a:rPr lang="en" sz="1400"/>
              <a:t> model selected for its distinct characteristics.</a:t>
            </a:r>
            <a:r>
              <a:rPr lang="en"/>
              <a:t> </a:t>
            </a:r>
            <a:endParaRPr/>
          </a:p>
          <a:p>
            <a:pPr marL="914400" lvl="1" indent="-301625" algn="l" rtl="0">
              <a:spcBef>
                <a:spcPts val="300"/>
              </a:spcBef>
              <a:spcAft>
                <a:spcPts val="0"/>
              </a:spcAft>
              <a:buSzPts val="1150"/>
              <a:buChar char="○"/>
            </a:pPr>
            <a:r>
              <a:rPr lang="en" sz="1150"/>
              <a:t>Notably, this is a visionary transformer base model characterized by a patch size of 16, necessitating input images with a resolution of 224x224 and three channels representing RGB coloration. Preceding its application, the model underwent pre-training on ImageNet-21k followed by fine-tuning on ImageNet 2012. This models origination is credited to the seminal work </a:t>
            </a:r>
            <a:r>
              <a:rPr lang="en" sz="1150" i="1"/>
              <a:t>‘An Image is Worth 16x16 Words: Transformers for Image Recognition at Scale’</a:t>
            </a:r>
            <a:r>
              <a:rPr lang="en" sz="1150"/>
              <a:t> authored by </a:t>
            </a:r>
            <a:r>
              <a:rPr lang="en" sz="1150" i="1"/>
              <a:t>Dosovitskiy et al</a:t>
            </a:r>
            <a:r>
              <a:rPr lang="en" sz="1150"/>
              <a:t>. </a:t>
            </a:r>
            <a:endParaRPr sz="1150"/>
          </a:p>
          <a:p>
            <a:pPr marL="457200" lvl="0" indent="-317500" algn="l" rtl="0">
              <a:spcBef>
                <a:spcPts val="300"/>
              </a:spcBef>
              <a:spcAft>
                <a:spcPts val="0"/>
              </a:spcAft>
              <a:buSzPts val="1400"/>
              <a:buChar char="●"/>
            </a:pPr>
            <a:r>
              <a:rPr lang="en" sz="1400"/>
              <a:t>In essence, images are presented to the model in the form of a sequence arrangement of fixed size patches (each of size 16x16) that are subjected to linear embedding. </a:t>
            </a:r>
            <a:endParaRPr sz="1400"/>
          </a:p>
          <a:p>
            <a:pPr marL="914400" lvl="1" indent="-298450" algn="l" rtl="0">
              <a:spcBef>
                <a:spcPts val="300"/>
              </a:spcBef>
              <a:spcAft>
                <a:spcPts val="0"/>
              </a:spcAft>
              <a:buSzPts val="1100"/>
              <a:buChar char="○"/>
            </a:pPr>
            <a:r>
              <a:rPr lang="en" sz="1100"/>
              <a:t>Through pre-training, the model acquires an internal representation of images facilitating the extraction of features conductive to downstream applications. Notably, a linear layer is situated atop the pre-trained encoder to realize this feature extraction process.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463525" y="245125"/>
            <a:ext cx="6025500" cy="857400"/>
          </a:xfrm>
          <a:prstGeom prst="rect">
            <a:avLst/>
          </a:prstGeom>
        </p:spPr>
        <p:txBody>
          <a:bodyPr spcFirstLastPara="1" wrap="square" lIns="45725" tIns="22850" rIns="45725" bIns="22850" anchor="ctr" anchorCtr="0">
            <a:normAutofit/>
          </a:bodyPr>
          <a:lstStyle/>
          <a:p>
            <a:pPr marL="0" lvl="0" indent="0" algn="ctr" rtl="0">
              <a:spcBef>
                <a:spcPts val="0"/>
              </a:spcBef>
              <a:spcAft>
                <a:spcPts val="0"/>
              </a:spcAft>
              <a:buNone/>
            </a:pPr>
            <a:r>
              <a:rPr lang="en"/>
              <a:t>Training Results</a:t>
            </a:r>
            <a:endParaRPr/>
          </a:p>
        </p:txBody>
      </p:sp>
      <p:sp>
        <p:nvSpPr>
          <p:cNvPr id="145" name="Google Shape;145;p23"/>
          <p:cNvSpPr txBox="1">
            <a:spLocks noGrp="1"/>
          </p:cNvSpPr>
          <p:nvPr>
            <p:ph type="body" idx="1"/>
          </p:nvPr>
        </p:nvSpPr>
        <p:spPr>
          <a:xfrm>
            <a:off x="3656325" y="1342175"/>
            <a:ext cx="5364900" cy="3148800"/>
          </a:xfrm>
          <a:prstGeom prst="rect">
            <a:avLst/>
          </a:prstGeom>
        </p:spPr>
        <p:txBody>
          <a:bodyPr spcFirstLastPara="1" wrap="square" lIns="45725" tIns="22850" rIns="45725" bIns="22850" anchor="t" anchorCtr="0">
            <a:normAutofit/>
          </a:bodyPr>
          <a:lstStyle/>
          <a:p>
            <a:pPr marL="457200" lvl="0" indent="-317500" algn="l" rtl="0">
              <a:lnSpc>
                <a:spcPct val="80000"/>
              </a:lnSpc>
              <a:spcBef>
                <a:spcPts val="300"/>
              </a:spcBef>
              <a:spcAft>
                <a:spcPts val="0"/>
              </a:spcAft>
              <a:buSzPts val="1400"/>
              <a:buChar char="●"/>
            </a:pPr>
            <a:r>
              <a:rPr lang="en" sz="1400"/>
              <a:t>The training outcomes are outlined as follow: improvements become increasingly apparent with the progression of steps, as evidenced by decreasing Validation Loss and increasing Accuracy. </a:t>
            </a:r>
            <a:endParaRPr sz="1400"/>
          </a:p>
          <a:p>
            <a:pPr marL="457200" lvl="0" indent="-317500" algn="l" rtl="0">
              <a:lnSpc>
                <a:spcPct val="80000"/>
              </a:lnSpc>
              <a:spcBef>
                <a:spcPts val="0"/>
              </a:spcBef>
              <a:spcAft>
                <a:spcPts val="0"/>
              </a:spcAft>
              <a:buSzPts val="1400"/>
              <a:buChar char="●"/>
            </a:pPr>
            <a:r>
              <a:rPr lang="en" sz="1400"/>
              <a:t>The final selection of the “best model” is rooted in the culmination of these steps, reflecting an accuracy rate of 82.48% regarding classifications. </a:t>
            </a:r>
            <a:endParaRPr sz="1400"/>
          </a:p>
          <a:p>
            <a:pPr marL="457200" lvl="0" indent="-317500" algn="l" rtl="0">
              <a:lnSpc>
                <a:spcPct val="80000"/>
              </a:lnSpc>
              <a:spcBef>
                <a:spcPts val="0"/>
              </a:spcBef>
              <a:spcAft>
                <a:spcPts val="0"/>
              </a:spcAft>
              <a:buSzPts val="1400"/>
              <a:buChar char="●"/>
            </a:pPr>
            <a:r>
              <a:rPr lang="en" sz="1400"/>
              <a:t>The training process was not devoid of challenges, particularly when applying the complete dataset, prompting a recourse to training and assessing performance on a subset of the training and testing data.</a:t>
            </a:r>
            <a:endParaRPr sz="1400"/>
          </a:p>
          <a:p>
            <a:pPr marL="457200" lvl="0" indent="-317500" algn="l" rtl="0">
              <a:lnSpc>
                <a:spcPct val="80000"/>
              </a:lnSpc>
              <a:spcBef>
                <a:spcPts val="0"/>
              </a:spcBef>
              <a:spcAft>
                <a:spcPts val="0"/>
              </a:spcAft>
              <a:buSzPts val="1400"/>
              <a:buChar char="●"/>
            </a:pPr>
            <a:r>
              <a:rPr lang="en" sz="1400"/>
              <a:t>While not attaining an optimal state, the model retains potential for further refinement, with avenues available for continued training aimed at increasing classification accuracy. </a:t>
            </a:r>
            <a:endParaRPr sz="1400"/>
          </a:p>
        </p:txBody>
      </p:sp>
      <p:pic>
        <p:nvPicPr>
          <p:cNvPr id="146" name="Google Shape;146;p23"/>
          <p:cNvPicPr preferRelativeResize="0"/>
          <p:nvPr/>
        </p:nvPicPr>
        <p:blipFill>
          <a:blip r:embed="rId3">
            <a:alphaModFix/>
          </a:blip>
          <a:stretch>
            <a:fillRect/>
          </a:stretch>
        </p:blipFill>
        <p:spPr>
          <a:xfrm>
            <a:off x="280126" y="1061925"/>
            <a:ext cx="3213450" cy="37977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1499</Words>
  <Application>Microsoft Office PowerPoint</Application>
  <PresentationFormat>On-screen Show (16:9)</PresentationFormat>
  <Paragraphs>95</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Vision Transformers:  Bird Species Classification </vt:lpstr>
      <vt:lpstr>Introduction</vt:lpstr>
      <vt:lpstr>Vision Transformer Overview </vt:lpstr>
      <vt:lpstr>Dataset</vt:lpstr>
      <vt:lpstr>Data Preprocessing </vt:lpstr>
      <vt:lpstr>Fine-tuning Process</vt:lpstr>
      <vt:lpstr>Fine-tuning Process cont.</vt:lpstr>
      <vt:lpstr>Model Architecture</vt:lpstr>
      <vt:lpstr>Training Results</vt:lpstr>
      <vt:lpstr>Evaluation Metrics</vt:lpstr>
      <vt:lpstr>Visualizing Predictions</vt:lpstr>
      <vt:lpstr>Acknowledgements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 Transformers:  Bird Species Classification </dc:title>
  <cp:lastModifiedBy>Sergio Champoux</cp:lastModifiedBy>
  <cp:revision>1</cp:revision>
  <dcterms:modified xsi:type="dcterms:W3CDTF">2023-08-29T01:17:56Z</dcterms:modified>
</cp:coreProperties>
</file>