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8D00-D556-408E-B017-6649881579F7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A8CC4-68BB-4535-8DEF-CCB2FB3A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Cooperative Diversity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Zulawski</a:t>
            </a:r>
          </a:p>
          <a:p>
            <a:r>
              <a:rPr lang="en-US" dirty="0" smtClean="0"/>
              <a:t>Spencer 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9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Autonomous self-organizing </a:t>
            </a:r>
            <a:r>
              <a:rPr lang="en-US" dirty="0"/>
              <a:t>n</a:t>
            </a:r>
            <a:r>
              <a:rPr lang="en-US" dirty="0" smtClean="0"/>
              <a:t>etworks:</a:t>
            </a:r>
          </a:p>
          <a:p>
            <a:pPr lvl="1"/>
            <a:r>
              <a:rPr lang="en-US" dirty="0" smtClean="0"/>
              <a:t>Wireless ad-hoc networks</a:t>
            </a:r>
          </a:p>
          <a:p>
            <a:pPr lvl="1"/>
            <a:r>
              <a:rPr lang="en-US" dirty="0" smtClean="0"/>
              <a:t>Wireless sensor networks</a:t>
            </a:r>
            <a:endParaRPr lang="en-US" dirty="0"/>
          </a:p>
          <a:p>
            <a:r>
              <a:rPr lang="en-US" dirty="0" smtClean="0"/>
              <a:t>Requires nodes to relay data for other nodes when available</a:t>
            </a:r>
          </a:p>
          <a:p>
            <a:r>
              <a:rPr lang="en-US" dirty="0" smtClean="0"/>
              <a:t>Reasons for implementation:</a:t>
            </a:r>
          </a:p>
          <a:p>
            <a:pPr lvl="1"/>
            <a:r>
              <a:rPr lang="en-US" dirty="0" smtClean="0"/>
              <a:t>Transmit longer distances with less power</a:t>
            </a:r>
          </a:p>
          <a:p>
            <a:pPr lvl="1"/>
            <a:r>
              <a:rPr lang="en-US" dirty="0" smtClean="0"/>
              <a:t>Transmit with diversity gain to combat multipath fading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transmitted from the source node to the destination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Destination responds with an ACK if the checksum matches the packet, or with a NACK otherwise.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70357" y="4861119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165492" y="4967416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84324" y="23313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49266" y="3864340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370542" y="11502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208108" y="1573427"/>
            <a:ext cx="2084174" cy="3171568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203262">
            <a:off x="7418175" y="2826771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22292" y="1696995"/>
            <a:ext cx="2051222" cy="3164124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8137751">
            <a:off x="8366640" y="3171992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8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Scheme (Cooperative)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source sends data to an intermediate node, which relays the data to the destination.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70357" y="4861119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165492" y="4967416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84324" y="23313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49266" y="3864340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70542" y="11502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290486" y="4028303"/>
            <a:ext cx="1672282" cy="741405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135285">
            <a:off x="7318448" y="4041347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06962" y="4140308"/>
            <a:ext cx="1685866" cy="753763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100108">
            <a:off x="7940696" y="447748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286103" y="1636241"/>
            <a:ext cx="209417" cy="210563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4001" y="2490060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479044" y="1700242"/>
            <a:ext cx="164758" cy="2139384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68779" y="248170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478329" y="4399005"/>
            <a:ext cx="1676803" cy="753763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094560">
            <a:off x="8158871" y="4763391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5" grpId="0"/>
      <p:bldP spid="28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Diversity 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direct scheme fails, the packets are sent to nodes, which are used as multiple antennas to produce diversity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relays are chosen by those which receive a correct CRC and packet.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70357" y="4861119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165492" y="4967416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84324" y="23313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49266" y="3864340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370542" y="1150208"/>
            <a:ext cx="486033" cy="486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208108" y="1573427"/>
            <a:ext cx="2084174" cy="3171568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203262">
            <a:off x="7418175" y="2826771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422292" y="1696995"/>
            <a:ext cx="2051222" cy="316412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137751">
            <a:off x="8292101" y="3171992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562318" y="2933465"/>
            <a:ext cx="307712" cy="1872284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5668142">
            <a:off x="5822053" y="3716535"/>
            <a:ext cx="13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29886" y="2885539"/>
            <a:ext cx="288969" cy="190738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4883271">
            <a:off x="6753173" y="3506900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432471" y="4186518"/>
            <a:ext cx="1577496" cy="66291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280015">
            <a:off x="7665382" y="4110436"/>
            <a:ext cx="13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465423" y="4382008"/>
            <a:ext cx="1579911" cy="63431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0316493">
            <a:off x="8110264" y="4608255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01765" y="5044925"/>
            <a:ext cx="2629800" cy="2225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34697" y="4727557"/>
            <a:ext cx="13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7432471" y="5210432"/>
            <a:ext cx="2687927" cy="91411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7815">
            <a:off x="8481088" y="520883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439045" y="1724127"/>
            <a:ext cx="2051222" cy="316412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8137751">
            <a:off x="8420034" y="3218116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9574598" y="1724127"/>
            <a:ext cx="599100" cy="3218315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5546514">
            <a:off x="9059460" y="3234413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+ CRC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96936" y="1739985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Diversity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2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3" grpId="0"/>
      <p:bldP spid="13" grpId="1"/>
      <p:bldP spid="26" grpId="0"/>
      <p:bldP spid="26" grpId="1"/>
      <p:bldP spid="37" grpId="0"/>
      <p:bldP spid="37" grpId="1"/>
      <p:bldP spid="39" grpId="0"/>
      <p:bldP spid="39" grpId="1"/>
      <p:bldP spid="47" grpId="0"/>
      <p:bldP spid="47" grpId="1"/>
      <p:bldP spid="51" grpId="0"/>
      <p:bldP spid="55" grpId="0"/>
      <p:bldP spid="58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Cooperative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adaptive scheme can choose which scheme to use depending on channel state.</a:t>
            </a:r>
          </a:p>
          <a:p>
            <a:r>
              <a:rPr lang="en-US" dirty="0" smtClean="0"/>
              <a:t>Goal is to maximize quality of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2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L. Dai and K. B. </a:t>
            </a:r>
            <a:r>
              <a:rPr lang="en-US" dirty="0" err="1" smtClean="0"/>
              <a:t>Letaief</a:t>
            </a:r>
            <a:r>
              <a:rPr lang="en-US" dirty="0" smtClean="0"/>
              <a:t>. “Throughput Maximization of Ad-hoc Wireless Networks Using Adaptive Cooperative Diversity and Truncated ARQ.”</a:t>
            </a:r>
          </a:p>
          <a:p>
            <a:r>
              <a:rPr lang="en-US" dirty="0" smtClean="0"/>
              <a:t>S. S. </a:t>
            </a:r>
            <a:r>
              <a:rPr lang="en-US" dirty="0" err="1" smtClean="0"/>
              <a:t>Ikki</a:t>
            </a:r>
            <a:r>
              <a:rPr lang="en-US" dirty="0" smtClean="0"/>
              <a:t> and M. H. Ahmed. “Performance Analysis of Cooperative Diversity with Incremental-Best-Relay Technique over Rayleigh Fading Channels.”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5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Cooperative Diversity</vt:lpstr>
      <vt:lpstr>Cooperative Schemes</vt:lpstr>
      <vt:lpstr>Direct Scheme</vt:lpstr>
      <vt:lpstr>Relay Scheme (Cooperative)</vt:lpstr>
      <vt:lpstr>Cooperative Diversity Scheme</vt:lpstr>
      <vt:lpstr>Adaptive Cooperative Diversity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Diversity</dc:title>
  <dc:creator>Caleb Zulawski</dc:creator>
  <cp:lastModifiedBy>Caleb Zulawski</cp:lastModifiedBy>
  <cp:revision>15</cp:revision>
  <dcterms:created xsi:type="dcterms:W3CDTF">2014-03-11T00:13:17Z</dcterms:created>
  <dcterms:modified xsi:type="dcterms:W3CDTF">2014-03-11T03:30:08Z</dcterms:modified>
</cp:coreProperties>
</file>