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E816-EB0B-FC41-8C58-C049851288C0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1884" y="1882588"/>
            <a:ext cx="1763064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TRANSITIONING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7820" y="1882588"/>
            <a:ext cx="2345765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TRANSFORMATION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0477" y="1882588"/>
            <a:ext cx="2345765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STEADY STATE</a:t>
            </a:r>
          </a:p>
          <a:p>
            <a:pPr algn="ctr"/>
            <a:r>
              <a:rPr lang="en-US" b="1" dirty="0" smtClean="0"/>
              <a:t>MAINTENANCE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2699" y="1882588"/>
            <a:ext cx="1284946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DUE DILIGENCE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7070" y="82439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REQUEST FOR</a:t>
            </a:r>
          </a:p>
          <a:p>
            <a:pPr algn="ctr"/>
            <a:r>
              <a:rPr lang="en-US" b="1" dirty="0" smtClean="0"/>
              <a:t>PROPOSALS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457681" y="1306539"/>
            <a:ext cx="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67259" y="947716"/>
            <a:ext cx="123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START OF</a:t>
            </a:r>
          </a:p>
          <a:p>
            <a:pPr algn="ctr"/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635285" y="947715"/>
            <a:ext cx="123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END OF</a:t>
            </a:r>
          </a:p>
          <a:p>
            <a:pPr algn="ctr"/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21" name="Left-Right Arrow 20"/>
          <p:cNvSpPr/>
          <p:nvPr/>
        </p:nvSpPr>
        <p:spPr>
          <a:xfrm>
            <a:off x="570749" y="3040529"/>
            <a:ext cx="8005494" cy="762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 MANAGEMENT</a:t>
            </a:r>
            <a:endParaRPr lang="en-US" b="1" dirty="0"/>
          </a:p>
        </p:txBody>
      </p:sp>
      <p:sp>
        <p:nvSpPr>
          <p:cNvPr id="22" name="Left-Right Arrow 21"/>
          <p:cNvSpPr/>
          <p:nvPr/>
        </p:nvSpPr>
        <p:spPr>
          <a:xfrm>
            <a:off x="570748" y="3925038"/>
            <a:ext cx="7993544" cy="762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GOVERNANCE &amp; RISK MANAGEMENT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644322" y="1172070"/>
            <a:ext cx="99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Chandra</dc:creator>
  <cp:lastModifiedBy>Satish Chandra</cp:lastModifiedBy>
  <cp:revision>8</cp:revision>
  <dcterms:created xsi:type="dcterms:W3CDTF">2013-12-06T02:52:00Z</dcterms:created>
  <dcterms:modified xsi:type="dcterms:W3CDTF">2013-12-06T03:26:16Z</dcterms:modified>
</cp:coreProperties>
</file>