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3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2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7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AE816-EB0B-FC41-8C58-C049851288C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E816-EB0B-FC41-8C58-C049851288C0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E61A-9C19-3747-8B9E-AF772D221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eft-Right Arrow 21"/>
          <p:cNvSpPr/>
          <p:nvPr/>
        </p:nvSpPr>
        <p:spPr>
          <a:xfrm>
            <a:off x="585689" y="4179035"/>
            <a:ext cx="7993544" cy="762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GOVERNANCE &amp; RISK MANAGEMENT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61884" y="1882588"/>
            <a:ext cx="1763064" cy="926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TRANSITIONING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7820" y="1882588"/>
            <a:ext cx="2345765" cy="926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TRANSFORMATION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230477" y="1882588"/>
            <a:ext cx="2345765" cy="926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STEADY STATE</a:t>
            </a:r>
          </a:p>
          <a:p>
            <a:pPr algn="ctr"/>
            <a:r>
              <a:rPr lang="en-US" b="1" dirty="0" smtClean="0"/>
              <a:t>MAINTENANCE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82699" y="1882588"/>
            <a:ext cx="1284946" cy="926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DUE DILIGENCE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7070" y="824397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REQUEST FOR</a:t>
            </a:r>
          </a:p>
          <a:p>
            <a:pPr algn="ctr"/>
            <a:r>
              <a:rPr lang="en-US" b="1" dirty="0" smtClean="0"/>
              <a:t>PROPOSALS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457681" y="1306539"/>
            <a:ext cx="52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BID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767259" y="947716"/>
            <a:ext cx="1235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START OF</a:t>
            </a:r>
          </a:p>
          <a:p>
            <a:pPr algn="ctr"/>
            <a:r>
              <a:rPr lang="en-US" b="1" dirty="0" smtClean="0"/>
              <a:t>CONTRACT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635285" y="947715"/>
            <a:ext cx="1235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END OF</a:t>
            </a:r>
          </a:p>
          <a:p>
            <a:pPr algn="ctr"/>
            <a:r>
              <a:rPr lang="en-US" b="1" dirty="0" smtClean="0"/>
              <a:t>CONTRACT</a:t>
            </a:r>
            <a:endParaRPr lang="en-US" b="1" dirty="0"/>
          </a:p>
        </p:txBody>
      </p:sp>
      <p:sp>
        <p:nvSpPr>
          <p:cNvPr id="21" name="Left-Right Arrow 20"/>
          <p:cNvSpPr/>
          <p:nvPr/>
        </p:nvSpPr>
        <p:spPr>
          <a:xfrm>
            <a:off x="570749" y="3548523"/>
            <a:ext cx="8005494" cy="76200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KNOWLEDGE MANAGEMENT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5644322" y="1172070"/>
            <a:ext cx="99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RELEASE</a:t>
            </a:r>
            <a:endParaRPr lang="en-US" b="1" dirty="0"/>
          </a:p>
        </p:txBody>
      </p:sp>
      <p:sp>
        <p:nvSpPr>
          <p:cNvPr id="13" name="Left-Right Arrow 12"/>
          <p:cNvSpPr/>
          <p:nvPr/>
        </p:nvSpPr>
        <p:spPr>
          <a:xfrm>
            <a:off x="3517149" y="2938923"/>
            <a:ext cx="5059094" cy="7620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WORKFORCE 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87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Chandra</dc:creator>
  <cp:lastModifiedBy>Satish Chandra</cp:lastModifiedBy>
  <cp:revision>9</cp:revision>
  <dcterms:created xsi:type="dcterms:W3CDTF">2013-12-06T02:52:00Z</dcterms:created>
  <dcterms:modified xsi:type="dcterms:W3CDTF">2013-12-06T17:22:19Z</dcterms:modified>
</cp:coreProperties>
</file>