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jpeg" ContentType="image/jpeg"/>
  <Override PartName="/ppt/media/image2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Fresh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Fresh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6160" cy="68580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 descr=""/>
          <p:cNvPicPr/>
          <p:nvPr/>
        </p:nvPicPr>
        <p:blipFill>
          <a:blip r:embed="rId2"/>
          <a:stretch/>
        </p:blipFill>
        <p:spPr>
          <a:xfrm>
            <a:off x="0" y="0"/>
            <a:ext cx="9146160" cy="685800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3"/>
    <p:sldLayoutId id="2147483653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chandrus-1208/student-portfolio" TargetMode="External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IN" sz="4000" spc="-1" strike="noStrike">
                <a:solidFill>
                  <a:srgbClr val="000000"/>
                </a:solidFill>
                <a:latin typeface="Arial"/>
              </a:rPr>
              <a:t>STUDENT PORTFOLIO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2000" y="2520000"/>
            <a:ext cx="8784000" cy="367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STUDENT NAME                  :  CHANDRU S.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REGISTER NO AND NM-ID :asanm225anm22524132251802521006.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DEPARTMENT                       : B.Sc.,COMPUTER SCIENCE.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COLLEGE  : GOVERNMENT ARTS AND SCIENCE COLLEGE,VANUR.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              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THIRUCHITTRAMPALAM KOOTROAD.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                         </a:t>
            </a:r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(ANNAMALAI UNIVERSITY.)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endParaRPr b="0" lang="en-IN" sz="2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IN" sz="2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          </a:t>
            </a:r>
            <a:endParaRPr b="0" lang="en-IN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Shape 1"/>
          <p:cNvSpPr/>
          <p:nvPr/>
        </p:nvSpPr>
        <p:spPr>
          <a:xfrm>
            <a:off x="457200" y="274680"/>
            <a:ext cx="703080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RESULTS AND SCREENSHOTS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Text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" name="" descr=""/>
          <p:cNvPicPr/>
          <p:nvPr/>
        </p:nvPicPr>
        <p:blipFill>
          <a:blip r:embed="rId1"/>
          <a:stretch/>
        </p:blipFill>
        <p:spPr>
          <a:xfrm>
            <a:off x="360360" y="2016000"/>
            <a:ext cx="8423640" cy="417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Shape 1"/>
          <p:cNvSpPr/>
          <p:nvPr/>
        </p:nvSpPr>
        <p:spPr>
          <a:xfrm>
            <a:off x="-2108160" y="29844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GITHUB LINK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Text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735840" y="2393280"/>
            <a:ext cx="7215480" cy="39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2400" spc="-1" strike="noStrike">
                <a:solidFill>
                  <a:srgbClr val="000000"/>
                </a:solidFill>
                <a:latin typeface="Cambria Math"/>
                <a:hlinkClick r:id="rId1"/>
              </a:rPr>
              <a:t>https://github.com/chandrus-1208/student-portfolio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/>
          <p:nvPr/>
        </p:nvSpPr>
        <p:spPr>
          <a:xfrm>
            <a:off x="-1944000" y="8244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CONCLUSION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Text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The Student Portfolio project effectively bridges the gap between a static resume and an interactive digital profile.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It improves visibility for recruiters, professors, and peers while reflecting both academic and personal interests.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Shape 1"/>
          <p:cNvSpPr/>
          <p:nvPr/>
        </p:nvSpPr>
        <p:spPr>
          <a:xfrm>
            <a:off x="144000" y="2203560"/>
            <a:ext cx="7770960" cy="14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IN" sz="4800" spc="-1" strike="noStrike">
                <a:solidFill>
                  <a:srgbClr val="000000"/>
                </a:solidFill>
                <a:latin typeface="Cambria Math"/>
                <a:ea typeface="DejaVu Sans"/>
              </a:rPr>
              <a:t>Student Portfoilo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TextShape 2"/>
          <p:cNvSpPr/>
          <p:nvPr/>
        </p:nvSpPr>
        <p:spPr>
          <a:xfrm>
            <a:off x="1371600" y="3886200"/>
            <a:ext cx="6399360" cy="175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864000" y="578880"/>
            <a:ext cx="4056480" cy="71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4250" spc="1" strike="noStrike">
                <a:solidFill>
                  <a:srgbClr val="000000"/>
                </a:solidFill>
                <a:latin typeface="Trebuchet MS"/>
              </a:rPr>
              <a:t>PROJECT</a:t>
            </a:r>
            <a:r>
              <a:rPr b="1" lang="en-US" sz="4250" spc="-86" strike="noStrike">
                <a:solidFill>
                  <a:srgbClr val="000000"/>
                </a:solidFill>
                <a:latin typeface="Trebuchet MS"/>
              </a:rPr>
              <a:t> </a:t>
            </a:r>
            <a:r>
              <a:rPr b="1" lang="en-US" sz="4250" spc="21" strike="noStrike">
                <a:solidFill>
                  <a:srgbClr val="000000"/>
                </a:solidFill>
                <a:latin typeface="Trebuchet MS"/>
              </a:rPr>
              <a:t>TITLE</a:t>
            </a:r>
            <a:endParaRPr b="0" lang="en-IN" sz="42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-2108880" y="7200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21" strike="noStrike">
                <a:solidFill>
                  <a:srgbClr val="000000"/>
                </a:solidFill>
                <a:latin typeface="Trebuchet MS"/>
              </a:rPr>
              <a:t>A</a:t>
            </a:r>
            <a:r>
              <a:rPr b="1" lang="en-US" sz="4400" spc="-7" strike="noStrike">
                <a:solidFill>
                  <a:srgbClr val="000000"/>
                </a:solidFill>
                <a:latin typeface="Trebuchet MS"/>
              </a:rPr>
              <a:t>G</a:t>
            </a:r>
            <a:r>
              <a:rPr b="1" lang="en-US" sz="4400" spc="-35" strike="noStrike">
                <a:solidFill>
                  <a:srgbClr val="000000"/>
                </a:solidFill>
                <a:latin typeface="Trebuchet MS"/>
              </a:rPr>
              <a:t>E</a:t>
            </a:r>
            <a:r>
              <a:rPr b="1" lang="en-US" sz="4400" spc="9" strike="noStrike">
                <a:solidFill>
                  <a:srgbClr val="000000"/>
                </a:solidFill>
                <a:latin typeface="Trebuchet MS"/>
              </a:rPr>
              <a:t>N</a:t>
            </a:r>
            <a:r>
              <a:rPr b="1" lang="en-US" sz="4400" spc="-1" strike="noStrike">
                <a:solidFill>
                  <a:srgbClr val="000000"/>
                </a:solidFill>
                <a:latin typeface="Trebuchet MS"/>
              </a:rPr>
              <a:t>DA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1224000" y="1944000"/>
            <a:ext cx="6120000" cy="46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i="1" lang="en-IN" sz="2800" spc="-1" strike="noStrike">
                <a:solidFill>
                  <a:srgbClr val="0d0d0d"/>
                </a:solidFill>
                <a:latin typeface="Georgia"/>
                <a:ea typeface="DejaVu Sans"/>
              </a:rPr>
              <a:t>  </a:t>
            </a:r>
            <a:r>
              <a:rPr b="0" i="1" lang="en-IN" sz="2800" spc="-1" strike="noStrike">
                <a:solidFill>
                  <a:srgbClr val="0d0d0d"/>
                </a:solidFill>
                <a:latin typeface="Georgia"/>
                <a:ea typeface="DejaVu Sans"/>
              </a:rPr>
              <a:t>Problem Statement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i="1" lang="en-IN" sz="2800" spc="-1" strike="noStrike">
                <a:solidFill>
                  <a:srgbClr val="0d0d0d"/>
                </a:solidFill>
                <a:latin typeface="Georgia"/>
                <a:ea typeface="DejaVu Sans"/>
              </a:rPr>
              <a:t>  </a:t>
            </a:r>
            <a:r>
              <a:rPr b="0" i="1" lang="en-IN" sz="2800" spc="-1" strike="noStrike">
                <a:solidFill>
                  <a:srgbClr val="0d0d0d"/>
                </a:solidFill>
                <a:latin typeface="Georgia"/>
                <a:ea typeface="DejaVu Sans"/>
              </a:rPr>
              <a:t>Project Overview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i="1" lang="en-IN" sz="2800" spc="-1" strike="noStrike">
                <a:solidFill>
                  <a:srgbClr val="0d0d0d"/>
                </a:solidFill>
                <a:latin typeface="Georgia"/>
                <a:ea typeface="DejaVu Sans"/>
              </a:rPr>
              <a:t>  </a:t>
            </a:r>
            <a:r>
              <a:rPr b="0" i="1" lang="en-IN" sz="2800" spc="-1" strike="noStrike">
                <a:solidFill>
                  <a:srgbClr val="0d0d0d"/>
                </a:solidFill>
                <a:latin typeface="Georgia"/>
                <a:ea typeface="DejaVu Sans"/>
              </a:rPr>
              <a:t>End Users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i="1" lang="en-IN" sz="2800" spc="-1" strike="noStrike">
                <a:solidFill>
                  <a:srgbClr val="0d0d0d"/>
                </a:solidFill>
                <a:latin typeface="Georgia"/>
                <a:ea typeface="DejaVu Sans"/>
              </a:rPr>
              <a:t>  </a:t>
            </a:r>
            <a:r>
              <a:rPr b="0" i="1" lang="en-IN" sz="2800" spc="-1" strike="noStrike">
                <a:solidFill>
                  <a:srgbClr val="0d0d0d"/>
                </a:solidFill>
                <a:latin typeface="Georgia"/>
                <a:ea typeface="DejaVu Sans"/>
              </a:rPr>
              <a:t>Tools and Technologies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i="1" lang="en-IN" sz="2800" spc="-1" strike="noStrike">
                <a:solidFill>
                  <a:srgbClr val="0d0d0d"/>
                </a:solidFill>
                <a:latin typeface="Georgia"/>
                <a:ea typeface="DejaVu Sans"/>
              </a:rPr>
              <a:t>  </a:t>
            </a:r>
            <a:r>
              <a:rPr b="0" i="1" lang="en-IN" sz="2800" spc="-1" strike="noStrike">
                <a:solidFill>
                  <a:srgbClr val="0d0d0d"/>
                </a:solidFill>
                <a:latin typeface="Georgia"/>
                <a:ea typeface="DejaVu Sans"/>
              </a:rPr>
              <a:t>Portfolio design and Layout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i="1" lang="en-IN" sz="2800" spc="-1" strike="noStrike">
                <a:solidFill>
                  <a:srgbClr val="0d0d0d"/>
                </a:solidFill>
                <a:latin typeface="Georgia"/>
                <a:ea typeface="DejaVu Sans"/>
              </a:rPr>
              <a:t>  </a:t>
            </a:r>
            <a:r>
              <a:rPr b="0" i="1" lang="en-IN" sz="2800" spc="-1" strike="noStrike">
                <a:solidFill>
                  <a:srgbClr val="0d0d0d"/>
                </a:solidFill>
                <a:latin typeface="Georgia"/>
                <a:ea typeface="DejaVu Sans"/>
              </a:rPr>
              <a:t>Features and Functionality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i="1" lang="en-IN" sz="2800" spc="-1" strike="noStrike">
                <a:solidFill>
                  <a:srgbClr val="0d0d0d"/>
                </a:solidFill>
                <a:latin typeface="Georgia"/>
                <a:ea typeface="DejaVu Sans"/>
              </a:rPr>
              <a:t>  </a:t>
            </a:r>
            <a:r>
              <a:rPr b="0" i="1" lang="en-IN" sz="2800" spc="-1" strike="noStrike">
                <a:solidFill>
                  <a:srgbClr val="0d0d0d"/>
                </a:solidFill>
                <a:latin typeface="Georgia"/>
                <a:ea typeface="DejaVu Sans"/>
              </a:rPr>
              <a:t>Results and Screenshots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i="1" lang="en-IN" sz="2800" spc="-1" strike="noStrike">
                <a:solidFill>
                  <a:srgbClr val="0d0d0d"/>
                </a:solidFill>
                <a:latin typeface="Georgia"/>
                <a:ea typeface="DejaVu Sans"/>
              </a:rPr>
              <a:t>  </a:t>
            </a:r>
            <a:r>
              <a:rPr b="0" i="1" lang="en-IN" sz="2800" spc="-1" strike="noStrike">
                <a:solidFill>
                  <a:srgbClr val="0d0d0d"/>
                </a:solidFill>
                <a:latin typeface="Georgia"/>
                <a:ea typeface="DejaVu Sans"/>
              </a:rPr>
              <a:t>Conclusion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b="0" i="1" lang="en-IN" sz="2800" spc="-1" strike="noStrike">
                <a:solidFill>
                  <a:srgbClr val="0d0d0d"/>
                </a:solidFill>
                <a:latin typeface="Georgia"/>
                <a:ea typeface="DejaVu Sans"/>
              </a:rPr>
              <a:t>  </a:t>
            </a:r>
            <a:r>
              <a:rPr b="0" i="1" lang="en-IN" sz="2800" spc="-1" strike="noStrike">
                <a:solidFill>
                  <a:srgbClr val="0d0d0d"/>
                </a:solidFill>
                <a:latin typeface="Georgia"/>
                <a:ea typeface="DejaVu Sans"/>
              </a:rPr>
              <a:t>Github Link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"/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Shape 1"/>
          <p:cNvSpPr/>
          <p:nvPr/>
        </p:nvSpPr>
        <p:spPr>
          <a:xfrm>
            <a:off x="-884160" y="73044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PROBLEM STATEMENT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TextShape 2"/>
          <p:cNvSpPr/>
          <p:nvPr/>
        </p:nvSpPr>
        <p:spPr>
          <a:xfrm>
            <a:off x="627840" y="2232000"/>
            <a:ext cx="8228160" cy="45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"/>
            </a:pPr>
            <a:r>
              <a:rPr b="0" lang="en-IN" sz="32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IN" sz="3200" spc="-1" strike="noStrike">
                <a:solidFill>
                  <a:srgbClr val="000000"/>
                </a:solidFill>
                <a:latin typeface="Cambria"/>
                <a:ea typeface="DejaVu Sans"/>
              </a:rPr>
              <a:t>Traditional resumes are static and limited.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"/>
            </a:pPr>
            <a:r>
              <a:rPr b="0" lang="en-IN" sz="32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IN" sz="3200" spc="-1" strike="noStrike">
                <a:solidFill>
                  <a:srgbClr val="000000"/>
                </a:solidFill>
                <a:latin typeface="Cambria"/>
                <a:ea typeface="DejaVu Sans"/>
              </a:rPr>
              <a:t>They cannot showcase live projects,                    screenshots, or interactive content.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Wingdings" charset="2"/>
              <a:buChar char=""/>
            </a:pPr>
            <a:r>
              <a:rPr b="0" lang="en-IN" sz="3200" spc="-1" strike="noStrike">
                <a:solidFill>
                  <a:srgbClr val="000000"/>
                </a:solidFill>
                <a:latin typeface="Cambria"/>
                <a:ea typeface="DejaVu Sans"/>
              </a:rPr>
              <a:t>  </a:t>
            </a:r>
            <a:r>
              <a:rPr b="0" lang="en-IN" sz="3200" spc="-1" strike="noStrike">
                <a:solidFill>
                  <a:srgbClr val="000000"/>
                </a:solidFill>
                <a:latin typeface="Cambria"/>
                <a:ea typeface="DejaVu Sans"/>
              </a:rPr>
              <a:t>A digital portfolio provides a dynamic                platform for presenting achievements.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Shape 1"/>
          <p:cNvSpPr/>
          <p:nvPr/>
        </p:nvSpPr>
        <p:spPr>
          <a:xfrm>
            <a:off x="-648000" y="36000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PROJECT OVERVIEW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TextShape 2"/>
          <p:cNvSpPr/>
          <p:nvPr/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responsive digital portfolio website created to showcase academics, skills, and projects.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It highlights personal interests, social links, and achievements in a modern and structured format.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Shape 1"/>
          <p:cNvSpPr/>
          <p:nvPr/>
        </p:nvSpPr>
        <p:spPr>
          <a:xfrm>
            <a:off x="-2088000" y="28800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END USERS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TextShape 2"/>
          <p:cNvSpPr/>
          <p:nvPr/>
        </p:nvSpPr>
        <p:spPr>
          <a:xfrm>
            <a:off x="288000" y="1883520"/>
            <a:ext cx="9432000" cy="45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6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•  </a:t>
            </a:r>
            <a:r>
              <a:rPr b="0" lang="en-IN" sz="36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Recruiters/Employers – to review skills and projects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6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•  </a:t>
            </a:r>
            <a:r>
              <a:rPr b="0" lang="en-IN" sz="36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Professors – to verify academic performance.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6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•  </a:t>
            </a:r>
            <a:r>
              <a:rPr b="0" lang="en-IN" sz="36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Students &amp; Peers – for collaboration and knowledge sharing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6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•  </a:t>
            </a:r>
            <a:r>
              <a:rPr b="0" lang="en-IN" sz="3600" spc="-1" strike="noStrike">
                <a:solidFill>
                  <a:srgbClr val="000000"/>
                </a:solidFill>
                <a:latin typeface="Microsoft Himalaya"/>
                <a:ea typeface="DejaVu Sans"/>
              </a:rPr>
              <a:t>Mentors – to provide feedback and guidance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Shape 1"/>
          <p:cNvSpPr/>
          <p:nvPr/>
        </p:nvSpPr>
        <p:spPr>
          <a:xfrm>
            <a:off x="-504000" y="22644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Arial"/>
                <a:ea typeface="DejaVu Sans"/>
              </a:rPr>
              <a:t>TOOLS AND TECHINQUES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TextShape 2"/>
          <p:cNvSpPr/>
          <p:nvPr/>
        </p:nvSpPr>
        <p:spPr>
          <a:xfrm>
            <a:off x="504000" y="1955520"/>
            <a:ext cx="8228160" cy="45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1.  HTML5, CSS3, JavaScript – Frontend design.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OpenSymbol"/>
              <a:buAutoNum type="arabicPeriod"/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2.  Python Flask – Backend support (optional).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OpenSymbol"/>
              <a:buAutoNum type="arabicPeriod"/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3.  Git &amp; GitHub – Version control &amp; hosting.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OpenSymbol"/>
              <a:buAutoNum type="arabicPeriod"/>
            </a:pP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35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4. Canva/Figma – Design mockups and layout ideas.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Shape 1"/>
          <p:cNvSpPr/>
          <p:nvPr/>
        </p:nvSpPr>
        <p:spPr>
          <a:xfrm>
            <a:off x="-432000" y="-13356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6600" spc="-1" strike="noStrike" baseline="-33000">
                <a:solidFill>
                  <a:srgbClr val="000000"/>
                </a:solidFill>
                <a:latin typeface="Calibri"/>
                <a:ea typeface="DejaVu Sans"/>
              </a:rPr>
              <a:t>PORTFOLIO DESIGN AND LAYOUT</a:t>
            </a:r>
            <a:endParaRPr b="0" lang="en-IN" sz="6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TextShape 2"/>
          <p:cNvSpPr/>
          <p:nvPr/>
        </p:nvSpPr>
        <p:spPr>
          <a:xfrm>
            <a:off x="555840" y="2016000"/>
            <a:ext cx="8228160" cy="45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Dark theme with glowing highlights.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Profile photo and introduction section.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About section with academic details and                hobbies.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Social media and contact links.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IN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Georgia"/>
                <a:ea typeface="DejaVu Sans"/>
              </a:rPr>
              <a:t>Simple and responsive layout.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Shape 1"/>
          <p:cNvSpPr/>
          <p:nvPr/>
        </p:nvSpPr>
        <p:spPr>
          <a:xfrm>
            <a:off x="-749160" y="249120"/>
            <a:ext cx="8228160" cy="114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FEATURES AND FUNTIONALITY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TextShape 2"/>
          <p:cNvSpPr/>
          <p:nvPr/>
        </p:nvSpPr>
        <p:spPr>
          <a:xfrm>
            <a:off x="627840" y="1872000"/>
            <a:ext cx="8228160" cy="45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 </a:t>
            </a:r>
            <a:r>
              <a:rPr b="0" lang="en-IN" sz="2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Responsive design (mobile &amp; desktop                     friendly).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Navigation bar with smooth links.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Profile photo with glowing effect.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Contact information with email, phone, and         Instagram links.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IN" sz="2800" spc="-1" strike="noStrike">
                <a:solidFill>
                  <a:srgbClr val="000000"/>
                </a:solidFill>
                <a:latin typeface="Palatino Linotype"/>
                <a:ea typeface="DejaVu Sans"/>
              </a:rPr>
              <a:t>Footer with copyright details.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Application>PPT_Plus/1.0.0.0$Windows_X86_64 LibreOffice_project/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2025-08-24T12:28:36Z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0</vt:r8>
  </property>
  <property fmtid="{D5CDD505-2E9C-101B-9397-08002B2CF9AE}" pid="7" name="PresentationFormat">
    <vt:lpwstr>On-screen Show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0</vt:r8>
  </property>
</Properties>
</file>