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C5F5-73D6-6FB5-984E-1BB8FBA03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0C25C-9E6F-1C8E-9A5E-FF7F88E2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769B-FC01-C77B-E7A6-17E0B473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52D84-9C82-40EC-1530-796EBD89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9240-2F74-C425-F901-E4408467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2582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E193-F867-00A7-B1EB-A7BB1C2F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23779-D76F-DBB1-96E8-E7398AE41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9ADE7-36E6-C580-10DC-47DD79A8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EC07D-937B-A74E-D7C4-C5AEA79B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E3BD2-9E56-FF59-6C13-7A966165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90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E186F-7186-AAC5-73A3-EDC5B501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E1A16-983C-0782-0AE5-DBD9778AF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599B3-B3B5-03BF-E379-9916728B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53BA-7190-814D-0641-7ED3CA01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DE43-B949-A22E-DF6D-3CBCDCD9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672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5014-E669-F968-0041-3A6CD3EB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7C01-DAAC-1F8C-5B8D-C2FE1DE75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8699-32A1-CDB0-E765-172E7D87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B8536-C3D2-692B-ECFF-600DC2B5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28F6-D78E-981E-8D06-130FCE2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6069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FA5E-18B5-2FE7-0BCD-277C60FF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8C3BF-8CFC-A5A2-B665-8E4D88063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99B71-07C5-DAF2-A257-1CF7473D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BEF2-FDA1-1512-CC86-B489F24E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9691-AF38-D047-66C5-DC5E1184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8522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6913-6590-E3F4-C008-8CB88AF6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A49E-5702-D6AD-D43F-3D3BF0E7A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BBFED-A28A-41FC-D489-F9EBA6B0B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7ECCD-4FB5-5BB0-CAC1-A13A9B55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36510-B632-AE8B-4559-5CCB54E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3FBA-ADC5-3556-E1C1-26B0E206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0393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8EB8-DD0F-DD69-180B-6C485038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FC8FF-CE84-DA7F-DBD1-EFA32889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31C99-67B8-14E1-D29F-EDB09E89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EAC91-9B5C-AFB3-D045-836BAF8AE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13D0-C3F1-3078-1250-EB3656A55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0B803-5906-6875-BCB1-83A1192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FEED7-F111-89FC-1388-8A432829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68C41-38CD-E654-9CAF-6D887700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947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2C37-9F3F-CCD4-80B5-C8A7C73B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FEFF3-ACAB-BA0E-1739-79B530FA5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749B9-3A13-94F3-4002-E393DFAC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706CA-A50F-A29A-9DFE-D5E43D73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2722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4FF58-3C94-23D0-9FFC-4E55595D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FEC26-CAE9-F24F-DE25-DC2269B5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488B1-6251-95F1-FF96-122F6B64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587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B36-65B1-BB79-E0A7-1BDA406E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032C-2124-86C3-E080-0FD39882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90B8-CA99-2225-1EA3-411FE3540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B6B16-4F31-914B-211E-AD6B67D1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CD42-C60B-E388-E8C8-051A540E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F3878-1BB7-11DB-9968-D8D7FCFF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1440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08BC-2DA3-7766-AB2F-68A1EE61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7E606-4B72-F2F9-BE92-A80193B5A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10BA7-5FE4-C8AB-54C8-7EE19CDA6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B360D-F661-4701-3254-7006B7A5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C6B86-0DD1-3193-6096-CE5E7A14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4FEA-AF5A-B14A-9491-FC2442EC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864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E2058-FB9F-458C-FB4B-C138CAA8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4CB6E-9503-79EB-9FD2-78B3C451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97DB-3513-D594-15C8-CC5FE963B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5AE67-8E6F-4F40-8DF5-FA731D9AF1DB}" type="datetimeFigureOut">
              <a:rPr lang="en-GR" smtClean="0"/>
              <a:t>8/5/22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840D-5DA6-C00C-E6C6-1B8FC3A19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2758-9757-68D1-6F44-F03510508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DCC8-3909-9E44-B47B-05D12454CBB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359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11DEE75-B997-3CE6-AB9E-C867B59A39E9}"/>
              </a:ext>
            </a:extLst>
          </p:cNvPr>
          <p:cNvSpPr/>
          <p:nvPr/>
        </p:nvSpPr>
        <p:spPr>
          <a:xfrm>
            <a:off x="928006" y="4071256"/>
            <a:ext cx="1009651" cy="7402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</a:t>
            </a:r>
            <a:r>
              <a:rPr lang="en-GR" dirty="0">
                <a:solidFill>
                  <a:sysClr val="windowText" lastClr="000000"/>
                </a:solidFill>
              </a:rPr>
              <a:t>lass</a:t>
            </a:r>
          </a:p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&lt;int&gt;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423FE1-573D-6AEE-397C-C265E5BBCDBF}"/>
              </a:ext>
            </a:extLst>
          </p:cNvPr>
          <p:cNvSpPr/>
          <p:nvPr/>
        </p:nvSpPr>
        <p:spPr>
          <a:xfrm>
            <a:off x="2046510" y="4071256"/>
            <a:ext cx="925290" cy="7402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&lt;float&gt;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8181C8-9486-B02E-5150-CC84ADEBB6B8}"/>
              </a:ext>
            </a:extLst>
          </p:cNvPr>
          <p:cNvSpPr/>
          <p:nvPr/>
        </p:nvSpPr>
        <p:spPr>
          <a:xfrm>
            <a:off x="3080654" y="4071257"/>
            <a:ext cx="925289" cy="74022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&lt;str&gt;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F1BCFE-63B5-D971-A2C8-A909F1971B6E}"/>
              </a:ext>
            </a:extLst>
          </p:cNvPr>
          <p:cNvSpPr/>
          <p:nvPr/>
        </p:nvSpPr>
        <p:spPr>
          <a:xfrm>
            <a:off x="4114798" y="4071256"/>
            <a:ext cx="925288" cy="7402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&lt;list&gt;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6DFDD3D-9FEF-3E3B-0A94-2816F0B727F8}"/>
              </a:ext>
            </a:extLst>
          </p:cNvPr>
          <p:cNvSpPr/>
          <p:nvPr/>
        </p:nvSpPr>
        <p:spPr>
          <a:xfrm>
            <a:off x="5148942" y="4071256"/>
            <a:ext cx="1034143" cy="74022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&lt;tuple&gt;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F5A060F-0EF9-D757-87B9-CC5D81AEB603}"/>
              </a:ext>
            </a:extLst>
          </p:cNvPr>
          <p:cNvSpPr/>
          <p:nvPr/>
        </p:nvSpPr>
        <p:spPr>
          <a:xfrm>
            <a:off x="6237514" y="4071257"/>
            <a:ext cx="925286" cy="7402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Class</a:t>
            </a:r>
          </a:p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&lt;dict&gt;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9805F7-C95C-479B-5CB7-9E92DD1BF818}"/>
              </a:ext>
            </a:extLst>
          </p:cNvPr>
          <p:cNvSpPr/>
          <p:nvPr/>
        </p:nvSpPr>
        <p:spPr>
          <a:xfrm>
            <a:off x="7217229" y="4071256"/>
            <a:ext cx="925286" cy="7402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DE8C50-B437-0E69-323E-B3FE7C7AB704}"/>
              </a:ext>
            </a:extLst>
          </p:cNvPr>
          <p:cNvSpPr/>
          <p:nvPr/>
        </p:nvSpPr>
        <p:spPr>
          <a:xfrm>
            <a:off x="8251372" y="3788229"/>
            <a:ext cx="925286" cy="10341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Y</a:t>
            </a:r>
            <a:r>
              <a:rPr lang="en-GR" dirty="0">
                <a:solidFill>
                  <a:sysClr val="windowText" lastClr="000000"/>
                </a:solidFill>
              </a:rPr>
              <a:t>our own classes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31162EC-802B-9DAF-BE7B-8C4A36B8B0D5}"/>
              </a:ext>
            </a:extLst>
          </p:cNvPr>
          <p:cNvSpPr/>
          <p:nvPr/>
        </p:nvSpPr>
        <p:spPr>
          <a:xfrm>
            <a:off x="3219449" y="691243"/>
            <a:ext cx="3042557" cy="10232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Object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43C97-0EF9-1505-2EE1-5972A2D2CF0B}"/>
              </a:ext>
            </a:extLst>
          </p:cNvPr>
          <p:cNvCxnSpPr>
            <a:cxnSpLocks/>
          </p:cNvCxnSpPr>
          <p:nvPr/>
        </p:nvCxnSpPr>
        <p:spPr>
          <a:xfrm flipH="1">
            <a:off x="1578429" y="1709056"/>
            <a:ext cx="3162299" cy="222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8F998-6717-F585-AC6A-D1B5D036CCE4}"/>
              </a:ext>
            </a:extLst>
          </p:cNvPr>
          <p:cNvCxnSpPr>
            <a:cxnSpLocks/>
          </p:cNvCxnSpPr>
          <p:nvPr/>
        </p:nvCxnSpPr>
        <p:spPr>
          <a:xfrm flipH="1">
            <a:off x="2588080" y="1709056"/>
            <a:ext cx="2152648" cy="222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3A15DB-36CE-8478-0474-DB55846C290C}"/>
              </a:ext>
            </a:extLst>
          </p:cNvPr>
          <p:cNvCxnSpPr>
            <a:cxnSpLocks/>
          </p:cNvCxnSpPr>
          <p:nvPr/>
        </p:nvCxnSpPr>
        <p:spPr>
          <a:xfrm flipH="1">
            <a:off x="3543300" y="1709056"/>
            <a:ext cx="1197428" cy="222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CE88E1-E878-DBAD-0F81-AD90DAD82D56}"/>
              </a:ext>
            </a:extLst>
          </p:cNvPr>
          <p:cNvCxnSpPr>
            <a:cxnSpLocks/>
          </p:cNvCxnSpPr>
          <p:nvPr/>
        </p:nvCxnSpPr>
        <p:spPr>
          <a:xfrm flipH="1">
            <a:off x="4577443" y="1709056"/>
            <a:ext cx="163285" cy="222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8484B-E51C-A9E9-7158-15C2A91512CC}"/>
              </a:ext>
            </a:extLst>
          </p:cNvPr>
          <p:cNvCxnSpPr>
            <a:cxnSpLocks/>
          </p:cNvCxnSpPr>
          <p:nvPr/>
        </p:nvCxnSpPr>
        <p:spPr>
          <a:xfrm>
            <a:off x="4740728" y="1709056"/>
            <a:ext cx="846362" cy="222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035359-81C7-0B61-C652-F23F889B3DDA}"/>
              </a:ext>
            </a:extLst>
          </p:cNvPr>
          <p:cNvCxnSpPr>
            <a:cxnSpLocks/>
          </p:cNvCxnSpPr>
          <p:nvPr/>
        </p:nvCxnSpPr>
        <p:spPr>
          <a:xfrm>
            <a:off x="4740728" y="1709056"/>
            <a:ext cx="1905001" cy="222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5B42AD-0FC7-8771-837D-21362A383D33}"/>
              </a:ext>
            </a:extLst>
          </p:cNvPr>
          <p:cNvCxnSpPr>
            <a:cxnSpLocks/>
          </p:cNvCxnSpPr>
          <p:nvPr/>
        </p:nvCxnSpPr>
        <p:spPr>
          <a:xfrm>
            <a:off x="4740728" y="1709056"/>
            <a:ext cx="2939144" cy="2226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BA49180-5AEE-04FD-84F6-AED4D67EA5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262006" y="1202872"/>
            <a:ext cx="2452009" cy="2449285"/>
          </a:xfrm>
          <a:prstGeom prst="curvedConnector3">
            <a:avLst>
              <a:gd name="adj1" fmla="val 9972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2F8AAA7-1388-DEC7-634A-D6B62520839B}"/>
              </a:ext>
            </a:extLst>
          </p:cNvPr>
          <p:cNvSpPr/>
          <p:nvPr/>
        </p:nvSpPr>
        <p:spPr>
          <a:xfrm>
            <a:off x="866774" y="5704114"/>
            <a:ext cx="8309884" cy="7402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ysClr val="windowText" lastClr="000000"/>
                </a:solidFill>
              </a:rPr>
              <a:t>Each class has its own methods (functions)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48A9DF97-A00F-5DF0-CD23-855759ACD64F}"/>
              </a:ext>
            </a:extLst>
          </p:cNvPr>
          <p:cNvSpPr/>
          <p:nvPr/>
        </p:nvSpPr>
        <p:spPr>
          <a:xfrm rot="16200000">
            <a:off x="4821008" y="1054548"/>
            <a:ext cx="462648" cy="824865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R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2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Anastasia Terzidou</dc:creator>
  <cp:lastModifiedBy>Anastasia Terzidou</cp:lastModifiedBy>
  <cp:revision>1</cp:revision>
  <dcterms:created xsi:type="dcterms:W3CDTF">2022-05-08T12:48:30Z</dcterms:created>
  <dcterms:modified xsi:type="dcterms:W3CDTF">2022-05-08T15:18:37Z</dcterms:modified>
</cp:coreProperties>
</file>