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–Jaime Silveira</a:t>
            </a:r>
          </a:p>
        </p:txBody>
      </p:sp>
      <p:sp>
        <p:nvSpPr>
          <p:cNvPr id="94" name="“Digite uma citação aqui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“Digite uma citação aqui.”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olony.jpeg" descr="colony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47467" y="-68834"/>
            <a:ext cx="19782534" cy="989126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Rectangle"/>
          <p:cNvSpPr/>
          <p:nvPr/>
        </p:nvSpPr>
        <p:spPr>
          <a:xfrm>
            <a:off x="-22474" y="-136823"/>
            <a:ext cx="13049748" cy="10027246"/>
          </a:xfrm>
          <a:prstGeom prst="rect">
            <a:avLst/>
          </a:prstGeom>
          <a:solidFill>
            <a:srgbClr val="000000">
              <a:alpha val="4039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Water in the South Pole……"/>
          <p:cNvSpPr/>
          <p:nvPr/>
        </p:nvSpPr>
        <p:spPr>
          <a:xfrm>
            <a:off x="6169459" y="69488"/>
            <a:ext cx="6670270" cy="2939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sz="4200">
                <a:solidFill>
                  <a:srgbClr val="FFFFFF"/>
                </a:solidFill>
              </a:defRPr>
            </a:pPr>
            <a:r>
              <a:t>Water in the South Pole… </a:t>
            </a:r>
          </a:p>
          <a:p>
            <a:pPr algn="r">
              <a:defRPr sz="4200">
                <a:solidFill>
                  <a:srgbClr val="FFFFFF"/>
                </a:solidFill>
              </a:defRPr>
            </a:pPr>
            <a:r>
              <a:t>….of the MOON!</a:t>
            </a:r>
          </a:p>
          <a:p>
            <a:pPr algn="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Galgos PUC-Rio</a:t>
            </a:r>
          </a:p>
          <a:p>
            <a:pPr algn="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Georges, Guilherme, Leonardo, Luiz,  Matheus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934" y="237978"/>
            <a:ext cx="2093836" cy="3647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720" y="2979245"/>
            <a:ext cx="1796273" cy="896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day0.png" descr="day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-1"/>
            <a:ext cx="9753600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CHARGE 1"/>
          <p:cNvSpPr txBox="1"/>
          <p:nvPr/>
        </p:nvSpPr>
        <p:spPr>
          <a:xfrm>
            <a:off x="10120630" y="9060350"/>
            <a:ext cx="27203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CHARGE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day1.png" descr="day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0"/>
            <a:ext cx="9753600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CHARGE 2"/>
          <p:cNvSpPr txBox="1"/>
          <p:nvPr/>
        </p:nvSpPr>
        <p:spPr>
          <a:xfrm>
            <a:off x="10120630" y="9060350"/>
            <a:ext cx="27203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CHARGE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day2.png" descr="day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-1"/>
            <a:ext cx="9753600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CHARGE 3"/>
          <p:cNvSpPr txBox="1"/>
          <p:nvPr/>
        </p:nvSpPr>
        <p:spPr>
          <a:xfrm>
            <a:off x="10120630" y="9060350"/>
            <a:ext cx="27203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CHARGE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day3.png" descr="day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-1"/>
            <a:ext cx="9753600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CHARGE 4"/>
          <p:cNvSpPr txBox="1"/>
          <p:nvPr/>
        </p:nvSpPr>
        <p:spPr>
          <a:xfrm>
            <a:off x="10120630" y="9060350"/>
            <a:ext cx="27203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CHARGE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day4.png" descr="day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0"/>
            <a:ext cx="9753600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CHARGE 5"/>
          <p:cNvSpPr txBox="1"/>
          <p:nvPr/>
        </p:nvSpPr>
        <p:spPr>
          <a:xfrm>
            <a:off x="10120630" y="9060350"/>
            <a:ext cx="27203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CHARGE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day5.png" descr="day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-1"/>
            <a:ext cx="9753600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CHARGE 6"/>
          <p:cNvSpPr txBox="1"/>
          <p:nvPr/>
        </p:nvSpPr>
        <p:spPr>
          <a:xfrm>
            <a:off x="10120630" y="9060350"/>
            <a:ext cx="27203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CHARGE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Captura de Tela 2018-10-21 às 13.41.46.png" descr="Captura de Tela 2018-10-21 às 13.41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9337" y="590500"/>
            <a:ext cx="8853442" cy="8237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Captura de Tela 2018-10-21 às 13.42.09.png" descr="Captura de Tela 2018-10-21 às 13.42.09.png"/>
          <p:cNvPicPr>
            <a:picLocks noChangeAspect="1"/>
          </p:cNvPicPr>
          <p:nvPr/>
        </p:nvPicPr>
        <p:blipFill>
          <a:blip r:embed="rId3">
            <a:extLst/>
          </a:blip>
          <a:srcRect l="10952" t="1965" r="0" b="1965"/>
          <a:stretch>
            <a:fillRect/>
          </a:stretch>
        </p:blipFill>
        <p:spPr>
          <a:xfrm>
            <a:off x="8090076" y="1470690"/>
            <a:ext cx="4966729" cy="6999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lide1.png" descr="slid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9452" y="-376148"/>
            <a:ext cx="10505896" cy="10505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lide2.png" descr="slid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3546" y="-392054"/>
            <a:ext cx="10537708" cy="10537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lide3.png" descr="slid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3120" y="-362480"/>
            <a:ext cx="10478560" cy="10478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lide4.png" descr="slide4.png"/>
          <p:cNvPicPr>
            <a:picLocks noChangeAspect="1"/>
          </p:cNvPicPr>
          <p:nvPr/>
        </p:nvPicPr>
        <p:blipFill>
          <a:blip r:embed="rId2">
            <a:extLst/>
          </a:blip>
          <a:srcRect l="0" t="127" r="49900" b="127"/>
          <a:stretch>
            <a:fillRect/>
          </a:stretch>
        </p:blipFill>
        <p:spPr>
          <a:xfrm>
            <a:off x="2425303" y="-3240274"/>
            <a:ext cx="8154076" cy="16234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lide5.png" descr="slid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967" y="-592633"/>
            <a:ext cx="10938866" cy="10938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"/>
          <p:cNvSpPr/>
          <p:nvPr/>
        </p:nvSpPr>
        <p:spPr>
          <a:xfrm>
            <a:off x="-2331864" y="3540486"/>
            <a:ext cx="14392766" cy="708737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9" name="rocket_rover.png" descr="rocket_rover.png"/>
          <p:cNvPicPr>
            <a:picLocks noChangeAspect="1"/>
          </p:cNvPicPr>
          <p:nvPr/>
        </p:nvPicPr>
        <p:blipFill>
          <a:blip r:embed="rId2">
            <a:extLst/>
          </a:blip>
          <a:srcRect l="69399" t="14914" r="12633" b="50462"/>
          <a:stretch>
            <a:fillRect/>
          </a:stretch>
        </p:blipFill>
        <p:spPr>
          <a:xfrm>
            <a:off x="6736183" y="1578746"/>
            <a:ext cx="2336559" cy="3377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rocket_rover.png" descr="rocket_rover.png"/>
          <p:cNvPicPr>
            <a:picLocks noChangeAspect="1"/>
          </p:cNvPicPr>
          <p:nvPr/>
        </p:nvPicPr>
        <p:blipFill>
          <a:blip r:embed="rId2">
            <a:extLst/>
          </a:blip>
          <a:srcRect l="44608" t="11333" r="42872" b="0"/>
          <a:stretch>
            <a:fillRect/>
          </a:stretch>
        </p:blipFill>
        <p:spPr>
          <a:xfrm>
            <a:off x="1544318" y="167108"/>
            <a:ext cx="1628013" cy="864819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x"/>
          <p:cNvSpPr txBox="1"/>
          <p:nvPr/>
        </p:nvSpPr>
        <p:spPr>
          <a:xfrm>
            <a:off x="2011313" y="6394977"/>
            <a:ext cx="693993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500"/>
            </a:lvl1pPr>
          </a:lstStyle>
          <a:p>
            <a:pPr/>
            <a:r>
              <a:t>x</a:t>
            </a:r>
          </a:p>
        </p:txBody>
      </p:sp>
      <p:sp>
        <p:nvSpPr>
          <p:cNvPr id="142" name="Arrow"/>
          <p:cNvSpPr/>
          <p:nvPr/>
        </p:nvSpPr>
        <p:spPr>
          <a:xfrm rot="20640000">
            <a:off x="2455352" y="5848267"/>
            <a:ext cx="8112471" cy="344368"/>
          </a:xfrm>
          <a:prstGeom prst="rightArrow">
            <a:avLst>
              <a:gd name="adj1" fmla="val 38716"/>
              <a:gd name="adj2" fmla="val 160147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Water Drop"/>
          <p:cNvSpPr/>
          <p:nvPr/>
        </p:nvSpPr>
        <p:spPr>
          <a:xfrm>
            <a:off x="4774662" y="3880492"/>
            <a:ext cx="359160" cy="590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2" h="21327" fill="norm" stroke="1" extrusionOk="0">
                <a:moveTo>
                  <a:pt x="10606" y="0"/>
                </a:moveTo>
                <a:cubicBezTo>
                  <a:pt x="10516" y="127"/>
                  <a:pt x="10450" y="217"/>
                  <a:pt x="10391" y="308"/>
                </a:cubicBezTo>
                <a:cubicBezTo>
                  <a:pt x="9100" y="2277"/>
                  <a:pt x="7638" y="4199"/>
                  <a:pt x="6033" y="6080"/>
                </a:cubicBezTo>
                <a:cubicBezTo>
                  <a:pt x="4443" y="7944"/>
                  <a:pt x="2872" y="9812"/>
                  <a:pt x="1311" y="11685"/>
                </a:cubicBezTo>
                <a:cubicBezTo>
                  <a:pt x="214" y="13000"/>
                  <a:pt x="-253" y="14396"/>
                  <a:pt x="134" y="15863"/>
                </a:cubicBezTo>
                <a:cubicBezTo>
                  <a:pt x="517" y="17310"/>
                  <a:pt x="1577" y="18561"/>
                  <a:pt x="3348" y="19559"/>
                </a:cubicBezTo>
                <a:cubicBezTo>
                  <a:pt x="6003" y="21055"/>
                  <a:pt x="9136" y="21600"/>
                  <a:pt x="12675" y="21200"/>
                </a:cubicBezTo>
                <a:cubicBezTo>
                  <a:pt x="15039" y="20933"/>
                  <a:pt x="17020" y="20211"/>
                  <a:pt x="18599" y="19102"/>
                </a:cubicBezTo>
                <a:cubicBezTo>
                  <a:pt x="20105" y="18045"/>
                  <a:pt x="20987" y="16808"/>
                  <a:pt x="21175" y="15410"/>
                </a:cubicBezTo>
                <a:cubicBezTo>
                  <a:pt x="21347" y="14127"/>
                  <a:pt x="20912" y="12902"/>
                  <a:pt x="19963" y="11753"/>
                </a:cubicBezTo>
                <a:cubicBezTo>
                  <a:pt x="18972" y="10552"/>
                  <a:pt x="17981" y="9352"/>
                  <a:pt x="16951" y="8164"/>
                </a:cubicBezTo>
                <a:cubicBezTo>
                  <a:pt x="15099" y="6028"/>
                  <a:pt x="13203" y="3905"/>
                  <a:pt x="11706" y="1663"/>
                </a:cubicBezTo>
                <a:cubicBezTo>
                  <a:pt x="11345" y="1122"/>
                  <a:pt x="10989" y="580"/>
                  <a:pt x="106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Water Drop"/>
          <p:cNvSpPr/>
          <p:nvPr/>
        </p:nvSpPr>
        <p:spPr>
          <a:xfrm>
            <a:off x="10134062" y="7021625"/>
            <a:ext cx="359160" cy="590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2" h="21327" fill="norm" stroke="1" extrusionOk="0">
                <a:moveTo>
                  <a:pt x="10606" y="0"/>
                </a:moveTo>
                <a:cubicBezTo>
                  <a:pt x="10516" y="127"/>
                  <a:pt x="10450" y="217"/>
                  <a:pt x="10391" y="308"/>
                </a:cubicBezTo>
                <a:cubicBezTo>
                  <a:pt x="9100" y="2277"/>
                  <a:pt x="7638" y="4199"/>
                  <a:pt x="6033" y="6080"/>
                </a:cubicBezTo>
                <a:cubicBezTo>
                  <a:pt x="4443" y="7944"/>
                  <a:pt x="2872" y="9812"/>
                  <a:pt x="1311" y="11685"/>
                </a:cubicBezTo>
                <a:cubicBezTo>
                  <a:pt x="214" y="13000"/>
                  <a:pt x="-253" y="14396"/>
                  <a:pt x="134" y="15863"/>
                </a:cubicBezTo>
                <a:cubicBezTo>
                  <a:pt x="517" y="17310"/>
                  <a:pt x="1577" y="18561"/>
                  <a:pt x="3348" y="19559"/>
                </a:cubicBezTo>
                <a:cubicBezTo>
                  <a:pt x="6003" y="21055"/>
                  <a:pt x="9136" y="21600"/>
                  <a:pt x="12675" y="21200"/>
                </a:cubicBezTo>
                <a:cubicBezTo>
                  <a:pt x="15039" y="20933"/>
                  <a:pt x="17020" y="20211"/>
                  <a:pt x="18599" y="19102"/>
                </a:cubicBezTo>
                <a:cubicBezTo>
                  <a:pt x="20105" y="18045"/>
                  <a:pt x="20987" y="16808"/>
                  <a:pt x="21175" y="15410"/>
                </a:cubicBezTo>
                <a:cubicBezTo>
                  <a:pt x="21347" y="14127"/>
                  <a:pt x="20912" y="12902"/>
                  <a:pt x="19963" y="11753"/>
                </a:cubicBezTo>
                <a:cubicBezTo>
                  <a:pt x="18972" y="10552"/>
                  <a:pt x="17981" y="9352"/>
                  <a:pt x="16951" y="8164"/>
                </a:cubicBezTo>
                <a:cubicBezTo>
                  <a:pt x="15099" y="6028"/>
                  <a:pt x="13203" y="3905"/>
                  <a:pt x="11706" y="1663"/>
                </a:cubicBezTo>
                <a:cubicBezTo>
                  <a:pt x="11345" y="1122"/>
                  <a:pt x="10989" y="580"/>
                  <a:pt x="106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Water Drop"/>
          <p:cNvSpPr/>
          <p:nvPr/>
        </p:nvSpPr>
        <p:spPr>
          <a:xfrm>
            <a:off x="5240328" y="8257758"/>
            <a:ext cx="359161" cy="590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2" h="21327" fill="norm" stroke="1" extrusionOk="0">
                <a:moveTo>
                  <a:pt x="10606" y="0"/>
                </a:moveTo>
                <a:cubicBezTo>
                  <a:pt x="10516" y="127"/>
                  <a:pt x="10450" y="217"/>
                  <a:pt x="10391" y="308"/>
                </a:cubicBezTo>
                <a:cubicBezTo>
                  <a:pt x="9100" y="2277"/>
                  <a:pt x="7638" y="4199"/>
                  <a:pt x="6033" y="6080"/>
                </a:cubicBezTo>
                <a:cubicBezTo>
                  <a:pt x="4443" y="7944"/>
                  <a:pt x="2872" y="9812"/>
                  <a:pt x="1311" y="11685"/>
                </a:cubicBezTo>
                <a:cubicBezTo>
                  <a:pt x="214" y="13000"/>
                  <a:pt x="-253" y="14396"/>
                  <a:pt x="134" y="15863"/>
                </a:cubicBezTo>
                <a:cubicBezTo>
                  <a:pt x="517" y="17310"/>
                  <a:pt x="1577" y="18561"/>
                  <a:pt x="3348" y="19559"/>
                </a:cubicBezTo>
                <a:cubicBezTo>
                  <a:pt x="6003" y="21055"/>
                  <a:pt x="9136" y="21600"/>
                  <a:pt x="12675" y="21200"/>
                </a:cubicBezTo>
                <a:cubicBezTo>
                  <a:pt x="15039" y="20933"/>
                  <a:pt x="17020" y="20211"/>
                  <a:pt x="18599" y="19102"/>
                </a:cubicBezTo>
                <a:cubicBezTo>
                  <a:pt x="20105" y="18045"/>
                  <a:pt x="20987" y="16808"/>
                  <a:pt x="21175" y="15410"/>
                </a:cubicBezTo>
                <a:cubicBezTo>
                  <a:pt x="21347" y="14127"/>
                  <a:pt x="20912" y="12902"/>
                  <a:pt x="19963" y="11753"/>
                </a:cubicBezTo>
                <a:cubicBezTo>
                  <a:pt x="18972" y="10552"/>
                  <a:pt x="17981" y="9352"/>
                  <a:pt x="16951" y="8164"/>
                </a:cubicBezTo>
                <a:cubicBezTo>
                  <a:pt x="15099" y="6028"/>
                  <a:pt x="13203" y="3905"/>
                  <a:pt x="11706" y="1663"/>
                </a:cubicBezTo>
                <a:cubicBezTo>
                  <a:pt x="11345" y="1122"/>
                  <a:pt x="10989" y="580"/>
                  <a:pt x="106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lide6.png" descr="slid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938" y="-613662"/>
            <a:ext cx="10980924" cy="10980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