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3"/>
  </p:notesMasterIdLst>
  <p:sldIdLst>
    <p:sldId id="256" r:id="rId2"/>
    <p:sldId id="290" r:id="rId3"/>
    <p:sldId id="291" r:id="rId4"/>
    <p:sldId id="257" r:id="rId5"/>
    <p:sldId id="260" r:id="rId6"/>
    <p:sldId id="262" r:id="rId7"/>
    <p:sldId id="263" r:id="rId8"/>
    <p:sldId id="264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93" r:id="rId31"/>
    <p:sldId id="289" r:id="rId32"/>
  </p:sldIdLst>
  <p:sldSz cx="12192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/>
    <p:restoredTop sz="94444"/>
  </p:normalViewPr>
  <p:slideViewPr>
    <p:cSldViewPr snapToGrid="0" snapToObjects="1">
      <p:cViewPr varScale="1">
        <p:scale>
          <a:sx n="68" d="100"/>
          <a:sy n="68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04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822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206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66776" y="1536703"/>
            <a:ext cx="10448925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2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66776" y="4711700"/>
            <a:ext cx="10448925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2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866775" y="241300"/>
            <a:ext cx="10449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2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866775" y="2603501"/>
            <a:ext cx="10449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33387" lvl="0" indent="-106868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752456" lvl="1" indent="-106868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971526" lvl="2" indent="-106868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00120" lvl="3" indent="-106868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19190" lvl="4" indent="-106868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62081" lvl="5" indent="-106868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04973" lvl="6" indent="-106868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47864" lvl="7" indent="-106868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790755" lvl="8" indent="-106868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776" y="1536703"/>
            <a:ext cx="10448925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776" y="4711700"/>
            <a:ext cx="10448925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2192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en.wikipedia.org/wiki/Regular_express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66776" y="2295526"/>
            <a:ext cx="10448925" cy="2314574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b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66776" y="4676775"/>
            <a:ext cx="10448925" cy="116205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42520" y="6962776"/>
            <a:ext cx="7489349" cy="7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Informatics: Exploring Information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u="sng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7660" y="7231858"/>
            <a:ext cx="1476375" cy="50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745" y="6723526"/>
            <a:ext cx="1009575" cy="10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866775" y="2603501"/>
            <a:ext cx="10449000" cy="29971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61" indent="-27831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2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561961" indent="-278314"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20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“any number of times”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935831" y="5212558"/>
            <a:ext cx="7130475" cy="16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25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25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25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25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882306" y="5857856"/>
            <a:ext cx="2303775" cy="7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4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4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5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513784" y="5000626"/>
            <a:ext cx="3721894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458201" y="6981827"/>
            <a:ext cx="3614174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212000" y="4523728"/>
            <a:ext cx="1659600" cy="943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0063115" y="6591376"/>
            <a:ext cx="60750" cy="44302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0591800" y="5467378"/>
            <a:ext cx="450000" cy="4545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8623049" y="5457487"/>
            <a:ext cx="737100" cy="4743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866775" y="2603502"/>
            <a:ext cx="10449000" cy="2654224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342892" indent="-342892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“clean”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935831" y="5224463"/>
            <a:ext cx="6586200" cy="1638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225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225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8767763" y="5857875"/>
            <a:ext cx="2444625" cy="7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4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4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45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4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513784" y="5000626"/>
            <a:ext cx="3721894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5949553" y="7362826"/>
            <a:ext cx="5524499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9798845" y="4633913"/>
            <a:ext cx="2295525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9673725" y="6591375"/>
            <a:ext cx="316350" cy="5940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>
            <a:endCxn id="315" idx="2"/>
          </p:cNvCxnSpPr>
          <p:nvPr/>
        </p:nvCxnSpPr>
        <p:spPr>
          <a:xfrm rot="10800000" flipH="1">
            <a:off x="10678856" y="5491163"/>
            <a:ext cx="267750" cy="4743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8711803" y="5491164"/>
            <a:ext cx="214313" cy="396478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866775" y="2603501"/>
            <a:ext cx="10449000" cy="338908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61" indent="-27831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200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2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561961" indent="-278314"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200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2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510530" y="5606139"/>
            <a:ext cx="8507190" cy="1847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295401" y="5715000"/>
            <a:ext cx="2079224" cy="6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731554" y="6986739"/>
            <a:ext cx="277897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2322909" y="6412708"/>
            <a:ext cx="12104" cy="396306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866775" y="2603502"/>
            <a:ext cx="10449000" cy="2187538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342892" indent="-342892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200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2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2318720" y="4791039"/>
            <a:ext cx="8760375" cy="2681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5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866775" y="2603502"/>
            <a:ext cx="10449000" cy="1754166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61" indent="-278314">
              <a:spcBef>
                <a:spcPts val="0"/>
              </a:spcBef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2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2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2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2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740569" y="4591051"/>
            <a:ext cx="7524750" cy="2028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225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25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25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25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8181977" y="5329238"/>
            <a:ext cx="1941749" cy="771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45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4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4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8817769" y="4033838"/>
            <a:ext cx="2428874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9489733" y="4891087"/>
            <a:ext cx="599624" cy="59535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5467351" y="6753225"/>
            <a:ext cx="3124124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8040178" y="6101953"/>
            <a:ext cx="385874" cy="70132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8839201" y="6762750"/>
            <a:ext cx="3124124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9753656" y="6019858"/>
            <a:ext cx="647550" cy="74294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866772" y="6984263"/>
            <a:ext cx="3022650" cy="414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570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66775" y="2603502"/>
            <a:ext cx="10449000" cy="1574624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61" indent="-278314">
              <a:spcBef>
                <a:spcPts val="0"/>
              </a:spcBef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</a:t>
            </a:r>
            <a:r>
              <a:rPr lang="en-US" sz="27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a </a:t>
            </a:r>
            <a:r>
              <a:rPr lang="en-US" sz="2700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27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0569" y="4591051"/>
            <a:ext cx="7524750" cy="2028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225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225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25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25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25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8124827" y="5329238"/>
            <a:ext cx="2224799" cy="771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45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4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4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9560719" y="3876675"/>
            <a:ext cx="2428874" cy="1247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9237224" y="4722188"/>
            <a:ext cx="410850" cy="60705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5467351" y="6753225"/>
            <a:ext cx="3124124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7983028" y="6101953"/>
            <a:ext cx="385874" cy="70132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8839201" y="6762750"/>
            <a:ext cx="3124124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0112812" y="6030826"/>
            <a:ext cx="288450" cy="731925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866775" y="2603501"/>
            <a:ext cx="10449000" cy="233624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342892" indent="-342892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sz="3200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2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parentheses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86354" y="4575826"/>
            <a:ext cx="11608594" cy="5048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“From 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</a:t>
            </a:r>
            <a:r>
              <a:rPr lang="en-US" sz="2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2008”</a:t>
            </a:r>
            <a:endParaRPr lang="en-US" sz="24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866775" y="5546100"/>
            <a:ext cx="16430624" cy="227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rgbClr val="FFFF00"/>
              </a:buClr>
            </a:pPr>
            <a:endParaRPr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</a:pPr>
            <a:endParaRPr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</a:pPr>
            <a:endParaRPr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9144001" y="5155483"/>
            <a:ext cx="2428874" cy="695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4275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275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275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9132094" y="6477000"/>
            <a:ext cx="2428874" cy="1247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9734551" y="5907883"/>
            <a:ext cx="133425" cy="51682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0772673" y="5861446"/>
            <a:ext cx="137024" cy="62617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866775" y="2158059"/>
            <a:ext cx="10449000" cy="2544124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342892" indent="-342892">
              <a:spcBef>
                <a:spcPts val="0"/>
              </a:spcBef>
              <a:buSzPct val="100000"/>
            </a:pPr>
            <a:r>
              <a:rPr lang="en-US" sz="32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Parentheses</a:t>
            </a: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2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2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7783351" y="5329239"/>
            <a:ext cx="4551525" cy="695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^From:</a:t>
            </a:r>
            <a:r>
              <a:rPr lang="en-US" sz="3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3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9591676" y="6118614"/>
            <a:ext cx="133425" cy="51682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1503360" y="6063901"/>
            <a:ext cx="137024" cy="6261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08189" y="5241751"/>
            <a:ext cx="7853624" cy="227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^From:.*? (\S+@\S+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)',x)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9" name="Shape 371"/>
          <p:cNvSpPr txBox="1"/>
          <p:nvPr/>
        </p:nvSpPr>
        <p:spPr>
          <a:xfrm>
            <a:off x="486354" y="4575826"/>
            <a:ext cx="11608594" cy="5048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“From 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</a:t>
            </a:r>
            <a:r>
              <a:rPr lang="en-US" sz="2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2008”</a:t>
            </a:r>
            <a:endParaRPr lang="en-US" sz="24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247652" y="3508764"/>
            <a:ext cx="11944348" cy="4155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3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3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3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3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3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3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</a:t>
            </a:r>
            <a:r>
              <a:rPr lang="en-US" sz="23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Jan 5 09:14:16 </a:t>
            </a:r>
            <a:r>
              <a:rPr lang="en-US" sz="23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247651" y="2519364"/>
            <a:ext cx="11687175" cy="5048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27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7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4512470" y="1762126"/>
            <a:ext cx="428625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6543676" y="1762126"/>
            <a:ext cx="428625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4726783" y="2253854"/>
            <a:ext cx="14287" cy="279796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6753225" y="2257425"/>
            <a:ext cx="13096" cy="279796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4763692" y="2977753"/>
            <a:ext cx="1906190" cy="1428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8291513" y="5581651"/>
            <a:ext cx="3343275" cy="1419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75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866775" y="2603501"/>
            <a:ext cx="10449000" cy="27349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342892" indent="-342892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5490956" y="5888083"/>
            <a:ext cx="6110494" cy="337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66777" y="4537895"/>
            <a:ext cx="10007099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25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25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25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67994" y="5387907"/>
            <a:ext cx="4634325" cy="1723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5502319" y="5405495"/>
            <a:ext cx="4930424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5434726" y="6275327"/>
            <a:ext cx="2046824" cy="41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590606" y="3508764"/>
            <a:ext cx="11387025" cy="4155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1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1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1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1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1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1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1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1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1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1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1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1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1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1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1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1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1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1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1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1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1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1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1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1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1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1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1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247651" y="2519364"/>
            <a:ext cx="11687175" cy="5048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7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7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7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7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4512470" y="1762126"/>
            <a:ext cx="428625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6543676" y="1762126"/>
            <a:ext cx="428625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4726783" y="2253854"/>
            <a:ext cx="14287" cy="279796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6753225" y="2257425"/>
            <a:ext cx="13096" cy="279796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4763692" y="2977753"/>
            <a:ext cx="1906190" cy="1428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8291513" y="5581651"/>
            <a:ext cx="3343275" cy="1419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75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62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6" name="Shape 416"/>
          <p:cNvSpPr txBox="1"/>
          <p:nvPr/>
        </p:nvSpPr>
        <p:spPr>
          <a:xfrm>
            <a:off x="5276851" y="5510213"/>
            <a:ext cx="3289697" cy="657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729967" y="6800852"/>
            <a:ext cx="807817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 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5308996" y="6086476"/>
            <a:ext cx="397668" cy="747713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342902" y="3157539"/>
            <a:ext cx="10669949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225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350044" y="4024314"/>
            <a:ext cx="11820600" cy="169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25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25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6" name="Shape 426"/>
          <p:cNvSpPr txBox="1"/>
          <p:nvPr/>
        </p:nvSpPr>
        <p:spPr>
          <a:xfrm>
            <a:off x="5276851" y="5510213"/>
            <a:ext cx="3289697" cy="657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4275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4275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3257812" y="6838952"/>
            <a:ext cx="4594274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6530578" y="6174581"/>
            <a:ext cx="432225" cy="7512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7823597" y="6147197"/>
            <a:ext cx="736425" cy="71212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7006883" y="6169820"/>
            <a:ext cx="335700" cy="7321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7704523" y="6838952"/>
            <a:ext cx="3692924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342902" y="3157539"/>
            <a:ext cx="11608649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225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350044" y="4024314"/>
            <a:ext cx="11820600" cy="169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25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25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9" name="Shape 439"/>
          <p:cNvSpPr txBox="1"/>
          <p:nvPr/>
        </p:nvSpPr>
        <p:spPr>
          <a:xfrm>
            <a:off x="5276851" y="5510213"/>
            <a:ext cx="3289697" cy="657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4275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4275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5867456" y="6858002"/>
            <a:ext cx="57258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2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6255545" y="6162676"/>
            <a:ext cx="595312" cy="68699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7216377" y="6193631"/>
            <a:ext cx="671512" cy="685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 txBox="1"/>
          <p:nvPr/>
        </p:nvSpPr>
        <p:spPr>
          <a:xfrm>
            <a:off x="342902" y="3157539"/>
            <a:ext cx="11608649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225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350044" y="3910014"/>
            <a:ext cx="11820600" cy="2294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25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25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</a:pPr>
            <a:endParaRPr sz="225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0" name="Shape 450"/>
          <p:cNvSpPr txBox="1"/>
          <p:nvPr/>
        </p:nvSpPr>
        <p:spPr>
          <a:xfrm>
            <a:off x="5276851" y="5510213"/>
            <a:ext cx="5922169" cy="657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275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4275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335533" y="7026641"/>
            <a:ext cx="9849622" cy="6474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27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4641076" y="6167438"/>
            <a:ext cx="845324" cy="70200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7043351" y="6167438"/>
            <a:ext cx="1482811" cy="859203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4" name="Shape 454"/>
          <p:cNvSpPr txBox="1"/>
          <p:nvPr/>
        </p:nvSpPr>
        <p:spPr>
          <a:xfrm>
            <a:off x="342902" y="3157539"/>
            <a:ext cx="11608649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225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350044" y="4024314"/>
            <a:ext cx="11820600" cy="169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25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25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1" name="Shape 461"/>
          <p:cNvSpPr txBox="1"/>
          <p:nvPr/>
        </p:nvSpPr>
        <p:spPr>
          <a:xfrm>
            <a:off x="5276851" y="5510213"/>
            <a:ext cx="5922169" cy="657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4275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4275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3521870" y="7162801"/>
            <a:ext cx="8848725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2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 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7583090" y="6115051"/>
            <a:ext cx="247650" cy="100845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8514160" y="6131719"/>
            <a:ext cx="351233" cy="103822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5" name="Shape 465"/>
          <p:cNvSpPr txBox="1"/>
          <p:nvPr/>
        </p:nvSpPr>
        <p:spPr>
          <a:xfrm>
            <a:off x="342902" y="3157539"/>
            <a:ext cx="11608649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225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350044" y="4024314"/>
            <a:ext cx="11820600" cy="169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25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25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2" name="Shape 472"/>
          <p:cNvSpPr txBox="1"/>
          <p:nvPr/>
        </p:nvSpPr>
        <p:spPr>
          <a:xfrm>
            <a:off x="5276851" y="5510213"/>
            <a:ext cx="5922169" cy="657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4275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5550770" y="7189858"/>
            <a:ext cx="59222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8525990" y="6172202"/>
            <a:ext cx="247725" cy="100844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5" name="Shape 475"/>
          <p:cNvSpPr txBox="1"/>
          <p:nvPr/>
        </p:nvSpPr>
        <p:spPr>
          <a:xfrm>
            <a:off x="342902" y="3157539"/>
            <a:ext cx="11608649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225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350044" y="4024314"/>
            <a:ext cx="11820600" cy="169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25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25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2" name="Shape 482"/>
          <p:cNvSpPr txBox="1"/>
          <p:nvPr/>
        </p:nvSpPr>
        <p:spPr>
          <a:xfrm>
            <a:off x="5276851" y="5510213"/>
            <a:ext cx="5922169" cy="657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4275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4275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4498892" y="6943727"/>
            <a:ext cx="420097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2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8382000" y="6131720"/>
            <a:ext cx="651272" cy="84177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0386967" y="6117433"/>
            <a:ext cx="15524" cy="8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8426052" y="6131720"/>
            <a:ext cx="1491852" cy="81795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8773292" y="6943727"/>
            <a:ext cx="328657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342902" y="3157539"/>
            <a:ext cx="11608649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225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350044" y="4024314"/>
            <a:ext cx="11820600" cy="169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25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25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5" name="Shape 495"/>
          <p:cNvSpPr txBox="1"/>
          <p:nvPr/>
        </p:nvSpPr>
        <p:spPr>
          <a:xfrm>
            <a:off x="5276851" y="5510213"/>
            <a:ext cx="5922169" cy="657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lang="en-US" sz="4275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4275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8808244" y="7162801"/>
            <a:ext cx="3295650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0316765" y="6191251"/>
            <a:ext cx="247650" cy="100845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8" name="Shape 498"/>
          <p:cNvSpPr txBox="1"/>
          <p:nvPr/>
        </p:nvSpPr>
        <p:spPr>
          <a:xfrm>
            <a:off x="342902" y="3157539"/>
            <a:ext cx="11608649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225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350044" y="4024314"/>
            <a:ext cx="11820600" cy="169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25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25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85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866775" y="2603501"/>
            <a:ext cx="10449000" cy="2520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828654" indent="-452522">
              <a:spcBef>
                <a:spcPts val="0"/>
              </a:spcBef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27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27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590551" y="4656526"/>
            <a:ext cx="8119575" cy="21930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225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2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2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25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lang="en-US" sz="225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25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22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8297138" y="6143626"/>
            <a:ext cx="2567025" cy="609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675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3675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3675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9002316" y="7219951"/>
            <a:ext cx="2550374" cy="495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85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5963840" y="7172326"/>
            <a:ext cx="2567025" cy="495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85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8391629" y="6803233"/>
            <a:ext cx="234449" cy="37394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9377495" y="6727051"/>
            <a:ext cx="234449" cy="45472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0106024" y="6732826"/>
            <a:ext cx="64125" cy="48712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9619058" y="4638677"/>
            <a:ext cx="2162250" cy="91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85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 flipH="1">
            <a:off x="10635347" y="5553074"/>
            <a:ext cx="64799" cy="68985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85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828654" indent="-452522">
              <a:spcBef>
                <a:spcPts val="0"/>
              </a:spcBef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828654" indent="-452522">
              <a:spcBef>
                <a:spcPts val="1725"/>
              </a:spcBef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866775" y="2603501"/>
            <a:ext cx="10449000" cy="27349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342892" indent="-342892">
              <a:spcBef>
                <a:spcPts val="0"/>
              </a:spcBef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5490956" y="5888083"/>
            <a:ext cx="5235975" cy="36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95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66777" y="4537895"/>
            <a:ext cx="10007099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25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25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25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25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66776" y="5338500"/>
            <a:ext cx="4634325" cy="1723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9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195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9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19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19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19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95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19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95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5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195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95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5502319" y="5405495"/>
            <a:ext cx="4930424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195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5434726" y="6275327"/>
            <a:ext cx="2046824" cy="41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95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  <p:extLst>
      <p:ext uri="{BB962C8B-B14F-4D97-AF65-F5344CB8AC3E}">
        <p14:creationId xmlns:p14="http://schemas.microsoft.com/office/powerpoint/2010/main" val="486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850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In-class challenge</a:t>
            </a:r>
            <a:endParaRPr lang="en-US" sz="5850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61925" y="1904901"/>
            <a:ext cx="10449000" cy="6362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828654" indent="-452522">
              <a:spcBef>
                <a:spcPts val="0"/>
              </a:spcBef>
              <a:buSzPct val="100000"/>
            </a:pPr>
            <a:r>
              <a:rPr lang="en-US" sz="27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Use the  file </a:t>
            </a:r>
            <a:r>
              <a:rPr lang="en-US" sz="2700" dirty="0" err="1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mbox-short.txt</a:t>
            </a:r>
            <a:r>
              <a:rPr lang="en-US" sz="27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(from GitHub)</a:t>
            </a:r>
            <a:endParaRPr lang="en-US" sz="2700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828654" indent="-452522">
              <a:spcBef>
                <a:spcPts val="1725"/>
              </a:spcBef>
              <a:buSzPct val="100000"/>
            </a:pPr>
            <a:r>
              <a:rPr lang="en-US" sz="27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Open the file and find the maximum, minimum, and average values of X-DSPAM-Confidence</a:t>
            </a:r>
          </a:p>
          <a:p>
            <a:pPr marL="828654" indent="-452522">
              <a:spcBef>
                <a:spcPts val="1725"/>
              </a:spcBef>
              <a:buSzPct val="100000"/>
            </a:pPr>
            <a:r>
              <a:rPr lang="en-US" sz="27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 values may be blank!</a:t>
            </a:r>
            <a:endParaRPr lang="en-US" sz="2700" dirty="0" smtClean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828654" indent="-452522">
              <a:spcBef>
                <a:spcPts val="1725"/>
              </a:spcBef>
              <a:buSzPct val="100000"/>
            </a:pPr>
            <a:r>
              <a:rPr lang="en-US" sz="27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Print the values</a:t>
            </a:r>
            <a:r>
              <a:rPr lang="en-US" sz="27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the form:</a:t>
            </a:r>
          </a:p>
          <a:p>
            <a:pPr marL="828654" indent="-452522">
              <a:spcBef>
                <a:spcPts val="1725"/>
              </a:spcBef>
              <a:buSzPct val="100000"/>
            </a:pPr>
            <a:endParaRPr lang="en-US" sz="2700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828654" indent="-452522">
              <a:spcBef>
                <a:spcPts val="1725"/>
              </a:spcBef>
              <a:buSzPct val="100000"/>
            </a:pPr>
            <a:endParaRPr lang="en-US" sz="2700" dirty="0" smtClean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828654" indent="-452522">
              <a:spcBef>
                <a:spcPts val="1725"/>
              </a:spcBef>
              <a:buSzPct val="100000"/>
            </a:pPr>
            <a:endParaRPr lang="en-US" sz="2700" dirty="0" smtClean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828654" indent="-452522">
              <a:spcBef>
                <a:spcPts val="1725"/>
              </a:spcBef>
              <a:buSzPct val="100000"/>
            </a:pPr>
            <a:r>
              <a:rPr lang="en-US" sz="27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Make sure the the average is formatted to three decimal places</a:t>
            </a:r>
            <a:endParaRPr lang="en-US" sz="2700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828654" indent="-452522">
              <a:spcBef>
                <a:spcPts val="1725"/>
              </a:spcBef>
              <a:buSzPct val="100000"/>
            </a:pPr>
            <a:endParaRPr lang="en-US" sz="2700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89" y="4756100"/>
            <a:ext cx="5210212" cy="198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866775" y="1323976"/>
            <a:ext cx="10449000" cy="6086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27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866775" y="3095627"/>
            <a:ext cx="10449000" cy="427679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5" name="Shape 535"/>
          <p:cNvSpPr txBox="1"/>
          <p:nvPr/>
        </p:nvSpPr>
        <p:spPr>
          <a:xfrm>
            <a:off x="904575" y="3657600"/>
            <a:ext cx="10411199" cy="383371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>
                <a:solidFill>
                  <a:srgbClr val="FFFFFF"/>
                </a:solidFill>
              </a:rPr>
              <a:t>These slides are Copyright 2010-  Charles R. </a:t>
            </a:r>
            <a:r>
              <a:rPr lang="en-US" sz="1350" dirty="0">
                <a:solidFill>
                  <a:srgbClr val="FFFFFF"/>
                </a:solidFill>
              </a:rPr>
              <a:t>Severance (</a:t>
            </a:r>
            <a:r>
              <a:rPr lang="en-US" sz="135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35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35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35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r>
              <a:rPr lang="en-US" sz="135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r>
              <a:rPr lang="en-US" sz="1350" dirty="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8425" y="1243988"/>
            <a:ext cx="768600" cy="7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23267" y="1377638"/>
            <a:ext cx="1476449" cy="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6528301" y="2277151"/>
            <a:ext cx="5098274" cy="531202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85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hape 214"/>
          <p:cNvSpPr txBox="1"/>
          <p:nvPr/>
        </p:nvSpPr>
        <p:spPr>
          <a:xfrm>
            <a:off x="1905056" y="7229476"/>
            <a:ext cx="8556075" cy="495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250" u="sng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105026" y="3352801"/>
            <a:ext cx="7981874" cy="32114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“regex” or “regexp”, provides a concise and flexible means for matching strings of text, such as particular characters, words, or patterns of characters. A regular expression is written in a formal language that can be interpreted by a regular expression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866775" y="736600"/>
            <a:ext cx="10449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85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828654" indent="-452522">
              <a:spcBef>
                <a:spcPts val="0"/>
              </a:spcBef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828654" indent="-452522">
              <a:spcBef>
                <a:spcPts val="1725"/>
              </a:spcBef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828654" indent="-452522">
              <a:spcBef>
                <a:spcPts val="1725"/>
              </a:spcBef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828654" indent="-452522">
              <a:spcBef>
                <a:spcPts val="1725"/>
              </a:spcBef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“marker characters” - programming with characters</a:t>
            </a:r>
          </a:p>
          <a:p>
            <a:pPr marL="828654" indent="-452522">
              <a:spcBef>
                <a:spcPts val="1725"/>
              </a:spcBef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“old school” language - compact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85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7" name="Shape 247"/>
          <p:cNvSpPr txBox="1"/>
          <p:nvPr/>
        </p:nvSpPr>
        <p:spPr>
          <a:xfrm>
            <a:off x="766764" y="2676527"/>
            <a:ext cx="11039474" cy="5124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175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175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175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175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1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7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175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1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61" indent="-278314">
              <a:spcBef>
                <a:spcPts val="0"/>
              </a:spcBef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"</a:t>
            </a: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"</a:t>
            </a:r>
          </a:p>
          <a:p>
            <a:pPr marL="561961" indent="-278314"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expression,  similar to using the </a:t>
            </a:r>
            <a:r>
              <a:rPr lang="en-US" sz="2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561961" indent="-278314">
              <a:buSzPct val="100000"/>
            </a:pP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2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extract portions of a string that match your regular expression similar to a combination of </a:t>
            </a:r>
            <a:r>
              <a:rPr lang="en-US" sz="2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27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      </a:t>
            </a:r>
            <a:r>
              <a:rPr lang="en-US" sz="2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27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5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5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9" name="Shape 259"/>
          <p:cNvSpPr txBox="1"/>
          <p:nvPr/>
        </p:nvSpPr>
        <p:spPr>
          <a:xfrm>
            <a:off x="1019325" y="5190362"/>
            <a:ext cx="7153125" cy="2889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algn="ctr"/>
            <a:endParaRPr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('From:', line)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019325" y="2539900"/>
            <a:ext cx="7153125" cy="24241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5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5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5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6" name="Shape 266"/>
          <p:cNvSpPr txBox="1"/>
          <p:nvPr/>
        </p:nvSpPr>
        <p:spPr>
          <a:xfrm>
            <a:off x="130670" y="5084615"/>
            <a:ext cx="7336930" cy="2562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algn="ctr"/>
            <a:endParaRPr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141582" y="2470064"/>
            <a:ext cx="7326017" cy="24241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141583" y="7710741"/>
            <a:ext cx="11821724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1906</TotalTime>
  <Words>1976</Words>
  <Application>Microsoft Macintosh PowerPoint</Application>
  <PresentationFormat>Custom</PresentationFormat>
  <Paragraphs>295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 Regular</vt:lpstr>
      <vt:lpstr>Cabin</vt:lpstr>
      <vt:lpstr>Courier New</vt:lpstr>
      <vt:lpstr>Gill Sans</vt:lpstr>
      <vt:lpstr>ヒラギノ角ゴ ProN W3</vt:lpstr>
      <vt:lpstr>Arial</vt:lpstr>
      <vt:lpstr>Title &amp; Subtitle</vt:lpstr>
      <vt:lpstr>Regular Expressions</vt:lpstr>
      <vt:lpstr>PowerPoint Presentation</vt:lpstr>
      <vt:lpstr>The Double Split Pattern</vt:lpstr>
      <vt:lpstr>Regular Expressions</vt:lpstr>
      <vt:lpstr>Understanding Regular Expressions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Escape Character</vt:lpstr>
      <vt:lpstr>Summary</vt:lpstr>
      <vt:lpstr>In-class challenge</vt:lpstr>
      <vt:lpstr>Acknowledgements / Contributions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Microsoft Office User</cp:lastModifiedBy>
  <cp:revision>15</cp:revision>
  <dcterms:modified xsi:type="dcterms:W3CDTF">2017-09-25T16:39:44Z</dcterms:modified>
</cp:coreProperties>
</file>