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d3cd57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d3cd57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d3d0d7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5d3d0d7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d3d0d7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d3d0d7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d3cd57f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d3cd57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d3d0d7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d3d0d7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d3d0d7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d3d0d7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d3cd57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d3cd57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5d3d0d7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5d3d0d7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d3d0d7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d3d0d7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d3d0d7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d3d0d7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d3cd57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d3cd57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d3cd57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d3cd57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d3cd57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d3cd57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d3cd5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d3cd5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d3cd57f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d3cd57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d3cd57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d3cd57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d3cd57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5d3cd57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d3cd57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d3cd57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Language Modeling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Scharf &amp; Alex Seidel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Generation</a:t>
            </a:r>
            <a:endParaRPr sz="302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Fine-tuning pre-trained model for each subreddit category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Used </a:t>
            </a:r>
            <a:r>
              <a:rPr lang="en" sz="2400"/>
              <a:t>GPT2 base model: distilgpt2 from huggingface 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🤗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Posts per category: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Trained for 3 epochs each</a:t>
            </a:r>
            <a:endParaRPr sz="24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75" y="2148750"/>
            <a:ext cx="4069050" cy="15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Examples</a:t>
            </a:r>
            <a:endParaRPr sz="302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chemeClr val="accent2"/>
                </a:solidFill>
                <a:highlight>
                  <a:srgbClr val="FFFFFF"/>
                </a:highlight>
              </a:rPr>
              <a:t>Writing&amp;stories: 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What I think ive read so far is a fantastic description of the project i'm really looking forward to doing lb lb i'm looking for a writer to fill the role of the girl lb lb lb if you have any other ideas in mind please drop 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-"/>
            </a:pPr>
            <a:r>
              <a:rPr b="1" lang="en" sz="2000">
                <a:solidFill>
                  <a:schemeClr val="accent2"/>
                </a:solidFill>
                <a:highlight>
                  <a:srgbClr val="FFFFFF"/>
                </a:highlight>
              </a:rPr>
              <a:t>Tv_show: 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What I think ive heard has been a relatively new phenomenon i've been following for awhile and i feel like the rise in frequency of stories on the web and in my experience a lot of people want to share in the world lb lb for example the 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cont.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68500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Autos: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What I think ive been driving a lot ever since the 's was an excellent toyota for years and a few times i had a hard time getting past the clutches and it seemed obvious that the gs needed for larger vehicles like the i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Hardware&amp;tools: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What I think ive just made a mistake i'm planning on replacing the scooter i've owned since i was a kid but im looking for something that's both fun and fun and i need to carry a scooter i've never had a sc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Electronics: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What I think ive tried and tried the zx gopro and the xy and ive tried them as a side note all my favorite features were the motion detection for the xy and the motion detection for the xy and xy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Classification</a:t>
            </a:r>
            <a:endParaRPr sz="302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Fine-tuning p</a:t>
            </a:r>
            <a:r>
              <a:rPr lang="en" sz="2400"/>
              <a:t>re-trained BERT base model: 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distilBERT from huggingface </a:t>
            </a: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🤗	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Classifies posts into one of the 5 subreddit categories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Used 70k posts as data points: 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Sampled 14k from each of the 5 categories 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Used 80/20 train-test split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 for one epoch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9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Training</a:t>
            </a:r>
            <a:endParaRPr sz="3020"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3606" l="0" r="0" t="18493"/>
          <a:stretch/>
        </p:blipFill>
        <p:spPr>
          <a:xfrm>
            <a:off x="0" y="1471200"/>
            <a:ext cx="9143999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5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Test Set Confusion Matrix</a:t>
            </a:r>
            <a:endParaRPr sz="3020"/>
          </a:p>
        </p:txBody>
      </p:sp>
      <p:grpSp>
        <p:nvGrpSpPr>
          <p:cNvPr id="142" name="Google Shape;142;p27"/>
          <p:cNvGrpSpPr/>
          <p:nvPr/>
        </p:nvGrpSpPr>
        <p:grpSpPr>
          <a:xfrm>
            <a:off x="447550" y="926175"/>
            <a:ext cx="7922211" cy="4150274"/>
            <a:chOff x="447550" y="926175"/>
            <a:chExt cx="7922211" cy="4150274"/>
          </a:xfrm>
        </p:grpSpPr>
        <p:pic>
          <p:nvPicPr>
            <p:cNvPr id="143" name="Google Shape;143;p27"/>
            <p:cNvPicPr preferRelativeResize="0"/>
            <p:nvPr/>
          </p:nvPicPr>
          <p:blipFill rotWithShape="1">
            <a:blip r:embed="rId3">
              <a:alphaModFix/>
            </a:blip>
            <a:srcRect b="2244" l="10538" r="0" t="14003"/>
            <a:stretch/>
          </p:blipFill>
          <p:spPr>
            <a:xfrm>
              <a:off x="774238" y="926175"/>
              <a:ext cx="7595524" cy="4150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7"/>
            <p:cNvSpPr txBox="1"/>
            <p:nvPr/>
          </p:nvSpPr>
          <p:spPr>
            <a:xfrm rot="-5400000">
              <a:off x="279400" y="3045088"/>
              <a:ext cx="73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Actual</a:t>
              </a:r>
              <a:endParaRPr b="1"/>
            </a:p>
          </p:txBody>
        </p:sp>
        <p:sp>
          <p:nvSpPr>
            <p:cNvPr id="145" name="Google Shape;145;p27"/>
            <p:cNvSpPr txBox="1"/>
            <p:nvPr/>
          </p:nvSpPr>
          <p:spPr>
            <a:xfrm>
              <a:off x="3314700" y="1065775"/>
              <a:ext cx="12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Predicted</a:t>
              </a:r>
              <a:endParaRPr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0" y="1230450"/>
            <a:ext cx="8520600" cy="26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Neural</a:t>
            </a:r>
            <a:r>
              <a:rPr lang="en"/>
              <a:t>: </a:t>
            </a:r>
            <a:endParaRPr/>
          </a:p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en"/>
              <a:t>BERT classifier for real/generated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Classification</a:t>
            </a:r>
            <a:endParaRPr sz="302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Fine-tuning pre-trained BERT base model again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Classify posts as generated or real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Generate 1000 posts from each of the 5 GPT2 generative models fine-tuned on the 5 subreddit categories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Sample 1000 posts from each of the 5 categories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Fine tune a binary discriminator to identify fake posts: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5000 total real/5000 total generated 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Used 80/20 train-test split again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Training for 3 epochs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3475"/>
            <a:ext cx="9143999" cy="27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Conclusion</a:t>
            </a:r>
            <a:endParaRPr sz="302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Successfully: 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Trained generative models for each subreddit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Built subreddit classifier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Built fake text identifier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Pretrained Neural models are: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better at generation &amp; classification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b="1"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much </a:t>
            </a: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faster to train and use after training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 K n-gram tree 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Built discriminator using 5 different models to minimize overfitting, but all generators use GPT2 and kaggle data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might limit generalization for fake text identifier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814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en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However GPT series are currently SOTA</a:t>
            </a:r>
            <a:endParaRPr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We analyze 5 subreddit categories:</a:t>
            </a:r>
            <a:endParaRPr sz="2700">
              <a:solidFill>
                <a:schemeClr val="dk1"/>
              </a:solidFill>
            </a:endParaRPr>
          </a:p>
          <a:p>
            <a:pPr indent="-363696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300">
                <a:solidFill>
                  <a:schemeClr val="dk1"/>
                </a:solidFill>
              </a:rPr>
              <a:t>W</a:t>
            </a:r>
            <a:r>
              <a:rPr lang="en" sz="2300">
                <a:solidFill>
                  <a:schemeClr val="dk1"/>
                </a:solidFill>
              </a:rPr>
              <a:t>riting&amp;stories</a:t>
            </a:r>
            <a:endParaRPr sz="2300">
              <a:solidFill>
                <a:schemeClr val="dk1"/>
              </a:solidFill>
            </a:endParaRPr>
          </a:p>
          <a:p>
            <a:pPr indent="-363696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300">
                <a:solidFill>
                  <a:schemeClr val="dk1"/>
                </a:solidFill>
              </a:rPr>
              <a:t>TV_show</a:t>
            </a:r>
            <a:endParaRPr sz="2300">
              <a:solidFill>
                <a:schemeClr val="dk1"/>
              </a:solidFill>
            </a:endParaRPr>
          </a:p>
          <a:p>
            <a:pPr indent="-363696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300">
                <a:solidFill>
                  <a:schemeClr val="dk1"/>
                </a:solidFill>
              </a:rPr>
              <a:t>Autos</a:t>
            </a:r>
            <a:endParaRPr sz="2300">
              <a:solidFill>
                <a:schemeClr val="dk1"/>
              </a:solidFill>
            </a:endParaRPr>
          </a:p>
          <a:p>
            <a:pPr indent="-363696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300">
                <a:solidFill>
                  <a:schemeClr val="dk1"/>
                </a:solidFill>
              </a:rPr>
              <a:t>Hardware&amp;tools</a:t>
            </a:r>
            <a:endParaRPr sz="2300">
              <a:solidFill>
                <a:schemeClr val="dk1"/>
              </a:solidFill>
            </a:endParaRPr>
          </a:p>
          <a:p>
            <a:pPr indent="-363696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300">
                <a:solidFill>
                  <a:schemeClr val="dk1"/>
                </a:solidFill>
              </a:rPr>
              <a:t>Electronics</a:t>
            </a:r>
            <a:endParaRPr sz="2300">
              <a:solidFill>
                <a:schemeClr val="dk1"/>
              </a:solidFill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First, we aim to</a:t>
            </a:r>
            <a:r>
              <a:rPr lang="en" sz="2700">
                <a:solidFill>
                  <a:schemeClr val="dk1"/>
                </a:solidFill>
              </a:rPr>
              <a:t>:</a:t>
            </a:r>
            <a:endParaRPr sz="2700">
              <a:solidFill>
                <a:schemeClr val="dk1"/>
              </a:solidFill>
            </a:endParaRPr>
          </a:p>
          <a:p>
            <a:pPr indent="-38719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Build generative models for each category</a:t>
            </a:r>
            <a:endParaRPr sz="2700">
              <a:solidFill>
                <a:schemeClr val="dk1"/>
              </a:solidFill>
            </a:endParaRPr>
          </a:p>
          <a:p>
            <a:pPr indent="-38719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Build a classifier to label text with a category</a:t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Finally, we aim to:</a:t>
            </a:r>
            <a:endParaRPr sz="2700">
              <a:solidFill>
                <a:schemeClr val="dk1"/>
              </a:solidFill>
            </a:endParaRPr>
          </a:p>
          <a:p>
            <a:pPr indent="-387191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700">
                <a:solidFill>
                  <a:schemeClr val="dk1"/>
                </a:solidFill>
              </a:rPr>
              <a:t>Build a classifier to identify generated text 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Impact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Generation</a:t>
            </a:r>
            <a:endParaRPr sz="28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400">
                <a:solidFill>
                  <a:schemeClr val="dk1"/>
                </a:solidFill>
              </a:rPr>
              <a:t>Personalized automated service</a:t>
            </a:r>
            <a:endParaRPr sz="24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400">
                <a:solidFill>
                  <a:schemeClr val="dk1"/>
                </a:solidFill>
              </a:rPr>
              <a:t>More effective language response for different dialects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Identification</a:t>
            </a:r>
            <a:endParaRPr sz="2800">
              <a:solidFill>
                <a:schemeClr val="dk1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Discerning generated text to combat internet bots</a:t>
            </a:r>
            <a:endParaRPr sz="2400">
              <a:solidFill>
                <a:schemeClr val="dk1"/>
              </a:solidFill>
            </a:endParaRPr>
          </a:p>
          <a:p>
            <a:pPr indent="-3810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Important implications for election fairness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2110200"/>
            <a:ext cx="8520600" cy="9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Non-Neural: N-gram Tr</a:t>
            </a:r>
            <a:r>
              <a:rPr lang="en"/>
              <a:t>ee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9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Building Order 10 Character Level n</a:t>
            </a:r>
            <a:r>
              <a:rPr lang="en" sz="3020"/>
              <a:t>-gram Tr</a:t>
            </a:r>
            <a:r>
              <a:rPr lang="en" sz="3020"/>
              <a:t>e</a:t>
            </a:r>
            <a:r>
              <a:rPr lang="en" sz="3020"/>
              <a:t>es</a:t>
            </a:r>
            <a:endParaRPr sz="30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2557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0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594"/>
              <a:t>For each subreddit </a:t>
            </a:r>
            <a:r>
              <a:rPr lang="en" sz="9594"/>
              <a:t>category</a:t>
            </a:r>
            <a:r>
              <a:rPr lang="en" sz="9594"/>
              <a:t>, we build a </a:t>
            </a:r>
            <a:r>
              <a:rPr lang="en" sz="9594"/>
              <a:t>tree</a:t>
            </a:r>
            <a:r>
              <a:rPr lang="en" sz="9594"/>
              <a:t> where each level n&lt;=k is an n-gram model where k=</a:t>
            </a:r>
            <a:r>
              <a:rPr lang="en" sz="9594"/>
              <a:t>order of the tree</a:t>
            </a:r>
            <a:endParaRPr sz="959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13397"/>
          <a:stretch/>
        </p:blipFill>
        <p:spPr>
          <a:xfrm>
            <a:off x="154413" y="1649425"/>
            <a:ext cx="8835175" cy="3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Tree</a:t>
            </a:r>
            <a:r>
              <a:rPr lang="en" sz="3020"/>
              <a:t> Smoothing</a:t>
            </a:r>
            <a:endParaRPr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098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893"/>
              <a:t>For each tree we use an absolute discounting technique to smooth over the n-grams of each length (i.e. levels of tree) </a:t>
            </a:r>
            <a:endParaRPr sz="289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93"/>
          </a:p>
          <a:p>
            <a:pPr indent="-3709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893"/>
              <a:t>We start with n-gram where n=k and use a discounting factor of .9 as we move down the levels.</a:t>
            </a:r>
            <a:endParaRPr sz="28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93"/>
          </a:p>
          <a:p>
            <a:pPr indent="-3709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893"/>
              <a:t>This gives us a smoothed probability distribution over character transitions given a history of k-1 characters</a:t>
            </a:r>
            <a:endParaRPr sz="289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Generation</a:t>
            </a:r>
            <a:endParaRPr sz="3020"/>
          </a:p>
        </p:txBody>
      </p:sp>
      <p:sp>
        <p:nvSpPr>
          <p:cNvPr id="91" name="Google Shape;91;p19"/>
          <p:cNvSpPr txBox="1"/>
          <p:nvPr/>
        </p:nvSpPr>
        <p:spPr>
          <a:xfrm>
            <a:off x="414450" y="1123300"/>
            <a:ext cx="8315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We can generate text by sampling from the smoothed distribution character by character </a:t>
            </a:r>
            <a:endParaRPr sz="25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3" y="2183175"/>
            <a:ext cx="8858576" cy="2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650" y="22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Classification</a:t>
            </a:r>
            <a:endParaRPr sz="3020"/>
          </a:p>
        </p:txBody>
      </p:sp>
      <p:sp>
        <p:nvSpPr>
          <p:cNvPr id="98" name="Google Shape;98;p20"/>
          <p:cNvSpPr txBox="1"/>
          <p:nvPr/>
        </p:nvSpPr>
        <p:spPr>
          <a:xfrm>
            <a:off x="311650" y="1324950"/>
            <a:ext cx="339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Given a text, for each of the five models we can calculate surprisal and assign the text to the lowest</a:t>
            </a:r>
            <a:endParaRPr sz="2500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18526" l="0" r="0" t="0"/>
          <a:stretch/>
        </p:blipFill>
        <p:spPr>
          <a:xfrm>
            <a:off x="3843275" y="1324950"/>
            <a:ext cx="4738650" cy="37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10857" r="0" t="0"/>
          <a:stretch/>
        </p:blipFill>
        <p:spPr>
          <a:xfrm>
            <a:off x="3496225" y="717650"/>
            <a:ext cx="5432750" cy="4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1230450"/>
            <a:ext cx="8520600" cy="26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Baseline: </a:t>
            </a:r>
            <a:endParaRPr/>
          </a:p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en"/>
              <a:t>Generation: GPT2</a:t>
            </a:r>
            <a:endParaRPr/>
          </a:p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en"/>
              <a:t>Classification: BERT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