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5486400" cy="2514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85"/>
    <p:restoredTop sz="94694"/>
  </p:normalViewPr>
  <p:slideViewPr>
    <p:cSldViewPr snapToGrid="0" snapToObjects="1">
      <p:cViewPr>
        <p:scale>
          <a:sx n="285" d="100"/>
          <a:sy n="285" d="100"/>
        </p:scale>
        <p:origin x="51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1533"/>
            <a:ext cx="4114800" cy="875453"/>
          </a:xfrm>
        </p:spPr>
        <p:txBody>
          <a:bodyPr anchor="b"/>
          <a:lstStyle>
            <a:lvl1pPr algn="ctr"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20747"/>
            <a:ext cx="4114800" cy="607113"/>
          </a:xfrm>
        </p:spPr>
        <p:txBody>
          <a:bodyPr/>
          <a:lstStyle>
            <a:lvl1pPr marL="0" indent="0" algn="ctr">
              <a:buNone/>
              <a:defRPr sz="880"/>
            </a:lvl1pPr>
            <a:lvl2pPr marL="167655" indent="0" algn="ctr">
              <a:buNone/>
              <a:defRPr sz="733"/>
            </a:lvl2pPr>
            <a:lvl3pPr marL="335310" indent="0" algn="ctr">
              <a:buNone/>
              <a:defRPr sz="660"/>
            </a:lvl3pPr>
            <a:lvl4pPr marL="502966" indent="0" algn="ctr">
              <a:buNone/>
              <a:defRPr sz="587"/>
            </a:lvl4pPr>
            <a:lvl5pPr marL="670621" indent="0" algn="ctr">
              <a:buNone/>
              <a:defRPr sz="587"/>
            </a:lvl5pPr>
            <a:lvl6pPr marL="838276" indent="0" algn="ctr">
              <a:buNone/>
              <a:defRPr sz="587"/>
            </a:lvl6pPr>
            <a:lvl7pPr marL="1005931" indent="0" algn="ctr">
              <a:buNone/>
              <a:defRPr sz="587"/>
            </a:lvl7pPr>
            <a:lvl8pPr marL="1173587" indent="0" algn="ctr">
              <a:buNone/>
              <a:defRPr sz="587"/>
            </a:lvl8pPr>
            <a:lvl9pPr marL="1341242" indent="0" algn="ctr">
              <a:buNone/>
              <a:defRPr sz="5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5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33879"/>
            <a:ext cx="1183005" cy="2131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33879"/>
            <a:ext cx="3480435" cy="2131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26904"/>
            <a:ext cx="4732020" cy="1046004"/>
          </a:xfrm>
        </p:spPr>
        <p:txBody>
          <a:bodyPr anchor="b"/>
          <a:lstStyle>
            <a:lvl1pPr>
              <a:defRPr sz="2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682803"/>
            <a:ext cx="4732020" cy="550069"/>
          </a:xfrm>
        </p:spPr>
        <p:txBody>
          <a:bodyPr/>
          <a:lstStyle>
            <a:lvl1pPr marL="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1pPr>
            <a:lvl2pPr marL="167655" indent="0">
              <a:buNone/>
              <a:defRPr sz="733">
                <a:solidFill>
                  <a:schemeClr val="tx1">
                    <a:tint val="75000"/>
                  </a:schemeClr>
                </a:solidFill>
              </a:defRPr>
            </a:lvl2pPr>
            <a:lvl3pPr marL="335310" indent="0">
              <a:buNone/>
              <a:defRPr sz="660">
                <a:solidFill>
                  <a:schemeClr val="tx1">
                    <a:tint val="75000"/>
                  </a:schemeClr>
                </a:solidFill>
              </a:defRPr>
            </a:lvl3pPr>
            <a:lvl4pPr marL="50296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4pPr>
            <a:lvl5pPr marL="67062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5pPr>
            <a:lvl6pPr marL="838276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6pPr>
            <a:lvl7pPr marL="1005931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7pPr>
            <a:lvl8pPr marL="117358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8pPr>
            <a:lvl9pPr marL="1341242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3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69396"/>
            <a:ext cx="2331720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69396"/>
            <a:ext cx="2331720" cy="1595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33879"/>
            <a:ext cx="4732020" cy="4860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16426"/>
            <a:ext cx="2321004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918527"/>
            <a:ext cx="2321004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16426"/>
            <a:ext cx="2332435" cy="302101"/>
          </a:xfrm>
        </p:spPr>
        <p:txBody>
          <a:bodyPr anchor="b"/>
          <a:lstStyle>
            <a:lvl1pPr marL="0" indent="0">
              <a:buNone/>
              <a:defRPr sz="880" b="1"/>
            </a:lvl1pPr>
            <a:lvl2pPr marL="167655" indent="0">
              <a:buNone/>
              <a:defRPr sz="733" b="1"/>
            </a:lvl2pPr>
            <a:lvl3pPr marL="335310" indent="0">
              <a:buNone/>
              <a:defRPr sz="660" b="1"/>
            </a:lvl3pPr>
            <a:lvl4pPr marL="502966" indent="0">
              <a:buNone/>
              <a:defRPr sz="587" b="1"/>
            </a:lvl4pPr>
            <a:lvl5pPr marL="670621" indent="0">
              <a:buNone/>
              <a:defRPr sz="587" b="1"/>
            </a:lvl5pPr>
            <a:lvl6pPr marL="838276" indent="0">
              <a:buNone/>
              <a:defRPr sz="587" b="1"/>
            </a:lvl6pPr>
            <a:lvl7pPr marL="1005931" indent="0">
              <a:buNone/>
              <a:defRPr sz="587" b="1"/>
            </a:lvl7pPr>
            <a:lvl8pPr marL="1173587" indent="0">
              <a:buNone/>
              <a:defRPr sz="587" b="1"/>
            </a:lvl8pPr>
            <a:lvl9pPr marL="1341242" indent="0">
              <a:buNone/>
              <a:defRPr sz="5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918527"/>
            <a:ext cx="2332435" cy="135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7640"/>
            <a:ext cx="176950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62056"/>
            <a:ext cx="2777490" cy="1786996"/>
          </a:xfrm>
        </p:spPr>
        <p:txBody>
          <a:bodyPr/>
          <a:lstStyle>
            <a:lvl1pPr>
              <a:defRPr sz="1173"/>
            </a:lvl1pPr>
            <a:lvl2pPr>
              <a:defRPr sz="1027"/>
            </a:lvl2pPr>
            <a:lvl3pPr>
              <a:defRPr sz="880"/>
            </a:lvl3pPr>
            <a:lvl4pPr>
              <a:defRPr sz="733"/>
            </a:lvl4pPr>
            <a:lvl5pPr>
              <a:defRPr sz="733"/>
            </a:lvl5pPr>
            <a:lvl6pPr>
              <a:defRPr sz="733"/>
            </a:lvl6pPr>
            <a:lvl7pPr>
              <a:defRPr sz="733"/>
            </a:lvl7pPr>
            <a:lvl8pPr>
              <a:defRPr sz="733"/>
            </a:lvl8pPr>
            <a:lvl9pPr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54380"/>
            <a:ext cx="176950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7640"/>
            <a:ext cx="1769507" cy="586740"/>
          </a:xfrm>
        </p:spPr>
        <p:txBody>
          <a:bodyPr anchor="b"/>
          <a:lstStyle>
            <a:lvl1pPr>
              <a:defRPr sz="1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62056"/>
            <a:ext cx="2777490" cy="1786996"/>
          </a:xfrm>
        </p:spPr>
        <p:txBody>
          <a:bodyPr anchor="t"/>
          <a:lstStyle>
            <a:lvl1pPr marL="0" indent="0">
              <a:buNone/>
              <a:defRPr sz="1173"/>
            </a:lvl1pPr>
            <a:lvl2pPr marL="167655" indent="0">
              <a:buNone/>
              <a:defRPr sz="1027"/>
            </a:lvl2pPr>
            <a:lvl3pPr marL="335310" indent="0">
              <a:buNone/>
              <a:defRPr sz="880"/>
            </a:lvl3pPr>
            <a:lvl4pPr marL="502966" indent="0">
              <a:buNone/>
              <a:defRPr sz="733"/>
            </a:lvl4pPr>
            <a:lvl5pPr marL="670621" indent="0">
              <a:buNone/>
              <a:defRPr sz="733"/>
            </a:lvl5pPr>
            <a:lvl6pPr marL="838276" indent="0">
              <a:buNone/>
              <a:defRPr sz="733"/>
            </a:lvl6pPr>
            <a:lvl7pPr marL="1005931" indent="0">
              <a:buNone/>
              <a:defRPr sz="733"/>
            </a:lvl7pPr>
            <a:lvl8pPr marL="1173587" indent="0">
              <a:buNone/>
              <a:defRPr sz="733"/>
            </a:lvl8pPr>
            <a:lvl9pPr marL="1341242" indent="0">
              <a:buNone/>
              <a:defRPr sz="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54380"/>
            <a:ext cx="1769507" cy="1397582"/>
          </a:xfrm>
        </p:spPr>
        <p:txBody>
          <a:bodyPr/>
          <a:lstStyle>
            <a:lvl1pPr marL="0" indent="0">
              <a:buNone/>
              <a:defRPr sz="587"/>
            </a:lvl1pPr>
            <a:lvl2pPr marL="167655" indent="0">
              <a:buNone/>
              <a:defRPr sz="513"/>
            </a:lvl2pPr>
            <a:lvl3pPr marL="335310" indent="0">
              <a:buNone/>
              <a:defRPr sz="440"/>
            </a:lvl3pPr>
            <a:lvl4pPr marL="502966" indent="0">
              <a:buNone/>
              <a:defRPr sz="367"/>
            </a:lvl4pPr>
            <a:lvl5pPr marL="670621" indent="0">
              <a:buNone/>
              <a:defRPr sz="367"/>
            </a:lvl5pPr>
            <a:lvl6pPr marL="838276" indent="0">
              <a:buNone/>
              <a:defRPr sz="367"/>
            </a:lvl6pPr>
            <a:lvl7pPr marL="1005931" indent="0">
              <a:buNone/>
              <a:defRPr sz="367"/>
            </a:lvl7pPr>
            <a:lvl8pPr marL="1173587" indent="0">
              <a:buNone/>
              <a:defRPr sz="367"/>
            </a:lvl8pPr>
            <a:lvl9pPr marL="134124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1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33879"/>
            <a:ext cx="4732020" cy="486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69396"/>
            <a:ext cx="4732020" cy="159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330662"/>
            <a:ext cx="123444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C415-82D3-3042-8F01-9D8E178489A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330662"/>
            <a:ext cx="185166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330662"/>
            <a:ext cx="1234440" cy="13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CB7F-B660-E64B-A332-6C35DB114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310" rtl="0" eaLnBrk="1" latinLnBrk="0" hangingPunct="1">
        <a:lnSpc>
          <a:spcPct val="90000"/>
        </a:lnSpc>
        <a:spcBef>
          <a:spcPct val="0"/>
        </a:spcBef>
        <a:buNone/>
        <a:defRPr sz="1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828" indent="-83828" algn="l" defTabSz="33531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1pPr>
      <a:lvl2pPr marL="25148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2pPr>
      <a:lvl3pPr marL="419138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3pPr>
      <a:lvl4pPr marL="586793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75444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92210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89759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257414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425070" indent="-83828" algn="l" defTabSz="335310" rtl="0" eaLnBrk="1" latinLnBrk="0" hangingPunct="1">
        <a:lnSpc>
          <a:spcPct val="90000"/>
        </a:lnSpc>
        <a:spcBef>
          <a:spcPts val="183"/>
        </a:spcBef>
        <a:buFont typeface="Arial" panose="020B0604020202020204" pitchFamily="34" charset="0"/>
        <a:buChar char="•"/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1pPr>
      <a:lvl2pPr marL="167655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2pPr>
      <a:lvl3pPr marL="335310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3pPr>
      <a:lvl4pPr marL="50296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4pPr>
      <a:lvl5pPr marL="67062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5pPr>
      <a:lvl6pPr marL="838276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6pPr>
      <a:lvl7pPr marL="1005931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7pPr>
      <a:lvl8pPr marL="1173587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8pPr>
      <a:lvl9pPr marL="1341242" algn="l" defTabSz="335310" rtl="0" eaLnBrk="1" latinLnBrk="0" hangingPunct="1">
        <a:defRPr sz="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8B81E86A-D0FD-C64E-85AE-73239F2E5DFC}"/>
              </a:ext>
            </a:extLst>
          </p:cNvPr>
          <p:cNvGrpSpPr/>
          <p:nvPr/>
        </p:nvGrpSpPr>
        <p:grpSpPr>
          <a:xfrm>
            <a:off x="304616" y="121953"/>
            <a:ext cx="5064509" cy="2270693"/>
            <a:chOff x="304616" y="121953"/>
            <a:chExt cx="5064509" cy="227069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D44541-FC9C-2C45-9696-1427AA9A2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0719" y="530792"/>
              <a:ext cx="0" cy="318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88FB2C-641C-674F-BD72-C99987EF1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959" y="530792"/>
              <a:ext cx="0" cy="3182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058546D-CA66-4F49-8F16-BE4CCD2CA58A}"/>
                </a:ext>
              </a:extLst>
            </p:cNvPr>
            <p:cNvSpPr/>
            <p:nvPr/>
          </p:nvSpPr>
          <p:spPr>
            <a:xfrm>
              <a:off x="643050" y="498486"/>
              <a:ext cx="3989572" cy="1543354"/>
            </a:xfrm>
            <a:custGeom>
              <a:avLst/>
              <a:gdLst>
                <a:gd name="connsiteX0" fmla="*/ 0 w 6475956"/>
                <a:gd name="connsiteY0" fmla="*/ 162838 h 2505205"/>
                <a:gd name="connsiteX1" fmla="*/ 1089764 w 6475956"/>
                <a:gd name="connsiteY1" fmla="*/ 475989 h 2505205"/>
                <a:gd name="connsiteX2" fmla="*/ 1515649 w 6475956"/>
                <a:gd name="connsiteY2" fmla="*/ 951978 h 2505205"/>
                <a:gd name="connsiteX3" fmla="*/ 2066794 w 6475956"/>
                <a:gd name="connsiteY3" fmla="*/ 1791222 h 2505205"/>
                <a:gd name="connsiteX4" fmla="*/ 3244241 w 6475956"/>
                <a:gd name="connsiteY4" fmla="*/ 2505205 h 2505205"/>
                <a:gd name="connsiteX5" fmla="*/ 4584526 w 6475956"/>
                <a:gd name="connsiteY5" fmla="*/ 2279737 h 2505205"/>
                <a:gd name="connsiteX6" fmla="*/ 4960307 w 6475956"/>
                <a:gd name="connsiteY6" fmla="*/ 1691014 h 2505205"/>
                <a:gd name="connsiteX7" fmla="*/ 5448822 w 6475956"/>
                <a:gd name="connsiteY7" fmla="*/ 1139868 h 2505205"/>
                <a:gd name="connsiteX8" fmla="*/ 5649238 w 6475956"/>
                <a:gd name="connsiteY8" fmla="*/ 475989 h 2505205"/>
                <a:gd name="connsiteX9" fmla="*/ 6475956 w 6475956"/>
                <a:gd name="connsiteY9" fmla="*/ 0 h 2505205"/>
                <a:gd name="connsiteX0" fmla="*/ 0 w 6475956"/>
                <a:gd name="connsiteY0" fmla="*/ 162838 h 2505205"/>
                <a:gd name="connsiteX1" fmla="*/ 701457 w 6475956"/>
                <a:gd name="connsiteY1" fmla="*/ 1089764 h 2505205"/>
                <a:gd name="connsiteX2" fmla="*/ 1515649 w 6475956"/>
                <a:gd name="connsiteY2" fmla="*/ 951978 h 2505205"/>
                <a:gd name="connsiteX3" fmla="*/ 2066794 w 6475956"/>
                <a:gd name="connsiteY3" fmla="*/ 1791222 h 2505205"/>
                <a:gd name="connsiteX4" fmla="*/ 3244241 w 6475956"/>
                <a:gd name="connsiteY4" fmla="*/ 2505205 h 2505205"/>
                <a:gd name="connsiteX5" fmla="*/ 4584526 w 6475956"/>
                <a:gd name="connsiteY5" fmla="*/ 2279737 h 2505205"/>
                <a:gd name="connsiteX6" fmla="*/ 4960307 w 6475956"/>
                <a:gd name="connsiteY6" fmla="*/ 1691014 h 2505205"/>
                <a:gd name="connsiteX7" fmla="*/ 5448822 w 6475956"/>
                <a:gd name="connsiteY7" fmla="*/ 1139868 h 2505205"/>
                <a:gd name="connsiteX8" fmla="*/ 5649238 w 6475956"/>
                <a:gd name="connsiteY8" fmla="*/ 475989 h 2505205"/>
                <a:gd name="connsiteX9" fmla="*/ 6475956 w 6475956"/>
                <a:gd name="connsiteY9" fmla="*/ 0 h 2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5956" h="2505205">
                  <a:moveTo>
                    <a:pt x="0" y="162838"/>
                  </a:moveTo>
                  <a:lnTo>
                    <a:pt x="701457" y="1089764"/>
                  </a:lnTo>
                  <a:lnTo>
                    <a:pt x="1515649" y="951978"/>
                  </a:lnTo>
                  <a:lnTo>
                    <a:pt x="2066794" y="1791222"/>
                  </a:lnTo>
                  <a:lnTo>
                    <a:pt x="3244241" y="2505205"/>
                  </a:lnTo>
                  <a:lnTo>
                    <a:pt x="4584526" y="2279737"/>
                  </a:lnTo>
                  <a:lnTo>
                    <a:pt x="4960307" y="1691014"/>
                  </a:lnTo>
                  <a:lnTo>
                    <a:pt x="5448822" y="1139868"/>
                  </a:lnTo>
                  <a:lnTo>
                    <a:pt x="5649238" y="475989"/>
                  </a:lnTo>
                  <a:lnTo>
                    <a:pt x="647595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76769B-5E9A-264D-AAEE-71CD2643B204}"/>
                </a:ext>
              </a:extLst>
            </p:cNvPr>
            <p:cNvSpPr/>
            <p:nvPr/>
          </p:nvSpPr>
          <p:spPr>
            <a:xfrm>
              <a:off x="835971" y="853456"/>
              <a:ext cx="3279628" cy="1188383"/>
            </a:xfrm>
            <a:custGeom>
              <a:avLst/>
              <a:gdLst>
                <a:gd name="connsiteX0" fmla="*/ 0 w 5298509"/>
                <a:gd name="connsiteY0" fmla="*/ 62630 h 1929008"/>
                <a:gd name="connsiteX1" fmla="*/ 5298509 w 5298509"/>
                <a:gd name="connsiteY1" fmla="*/ 0 h 1929008"/>
                <a:gd name="connsiteX2" fmla="*/ 5110619 w 5298509"/>
                <a:gd name="connsiteY2" fmla="*/ 576198 h 1929008"/>
                <a:gd name="connsiteX3" fmla="*/ 4609578 w 5298509"/>
                <a:gd name="connsiteY3" fmla="*/ 1127343 h 1929008"/>
                <a:gd name="connsiteX4" fmla="*/ 4221271 w 5298509"/>
                <a:gd name="connsiteY4" fmla="*/ 1703540 h 1929008"/>
                <a:gd name="connsiteX5" fmla="*/ 2906038 w 5298509"/>
                <a:gd name="connsiteY5" fmla="*/ 1929008 h 1929008"/>
                <a:gd name="connsiteX6" fmla="*/ 1703539 w 5298509"/>
                <a:gd name="connsiteY6" fmla="*/ 1215025 h 1929008"/>
                <a:gd name="connsiteX7" fmla="*/ 1189972 w 5298509"/>
                <a:gd name="connsiteY7" fmla="*/ 375781 h 1929008"/>
                <a:gd name="connsiteX8" fmla="*/ 363254 w 5298509"/>
                <a:gd name="connsiteY8" fmla="*/ 526093 h 1929008"/>
                <a:gd name="connsiteX9" fmla="*/ 0 w 5298509"/>
                <a:gd name="connsiteY9" fmla="*/ 62630 h 1929008"/>
                <a:gd name="connsiteX0" fmla="*/ 0 w 5323561"/>
                <a:gd name="connsiteY0" fmla="*/ 12526 h 1929008"/>
                <a:gd name="connsiteX1" fmla="*/ 5323561 w 5323561"/>
                <a:gd name="connsiteY1" fmla="*/ 0 h 1929008"/>
                <a:gd name="connsiteX2" fmla="*/ 5135671 w 5323561"/>
                <a:gd name="connsiteY2" fmla="*/ 576198 h 1929008"/>
                <a:gd name="connsiteX3" fmla="*/ 4634630 w 5323561"/>
                <a:gd name="connsiteY3" fmla="*/ 1127343 h 1929008"/>
                <a:gd name="connsiteX4" fmla="*/ 4246323 w 5323561"/>
                <a:gd name="connsiteY4" fmla="*/ 1703540 h 1929008"/>
                <a:gd name="connsiteX5" fmla="*/ 2931090 w 5323561"/>
                <a:gd name="connsiteY5" fmla="*/ 1929008 h 1929008"/>
                <a:gd name="connsiteX6" fmla="*/ 1728591 w 5323561"/>
                <a:gd name="connsiteY6" fmla="*/ 1215025 h 1929008"/>
                <a:gd name="connsiteX7" fmla="*/ 1215024 w 5323561"/>
                <a:gd name="connsiteY7" fmla="*/ 375781 h 1929008"/>
                <a:gd name="connsiteX8" fmla="*/ 388306 w 5323561"/>
                <a:gd name="connsiteY8" fmla="*/ 526093 h 1929008"/>
                <a:gd name="connsiteX9" fmla="*/ 0 w 5323561"/>
                <a:gd name="connsiteY9" fmla="*/ 12526 h 1929008"/>
                <a:gd name="connsiteX0" fmla="*/ 0 w 5323561"/>
                <a:gd name="connsiteY0" fmla="*/ 12526 h 1929008"/>
                <a:gd name="connsiteX1" fmla="*/ 5323561 w 5323561"/>
                <a:gd name="connsiteY1" fmla="*/ 0 h 1929008"/>
                <a:gd name="connsiteX2" fmla="*/ 5135671 w 5323561"/>
                <a:gd name="connsiteY2" fmla="*/ 576198 h 1929008"/>
                <a:gd name="connsiteX3" fmla="*/ 4634630 w 5323561"/>
                <a:gd name="connsiteY3" fmla="*/ 1127343 h 1929008"/>
                <a:gd name="connsiteX4" fmla="*/ 4271375 w 5323561"/>
                <a:gd name="connsiteY4" fmla="*/ 1703540 h 1929008"/>
                <a:gd name="connsiteX5" fmla="*/ 2931090 w 5323561"/>
                <a:gd name="connsiteY5" fmla="*/ 1929008 h 1929008"/>
                <a:gd name="connsiteX6" fmla="*/ 1728591 w 5323561"/>
                <a:gd name="connsiteY6" fmla="*/ 1215025 h 1929008"/>
                <a:gd name="connsiteX7" fmla="*/ 1215024 w 5323561"/>
                <a:gd name="connsiteY7" fmla="*/ 375781 h 1929008"/>
                <a:gd name="connsiteX8" fmla="*/ 388306 w 5323561"/>
                <a:gd name="connsiteY8" fmla="*/ 526093 h 1929008"/>
                <a:gd name="connsiteX9" fmla="*/ 0 w 5323561"/>
                <a:gd name="connsiteY9" fmla="*/ 12526 h 1929008"/>
                <a:gd name="connsiteX0" fmla="*/ 0 w 5323561"/>
                <a:gd name="connsiteY0" fmla="*/ 12526 h 1929008"/>
                <a:gd name="connsiteX1" fmla="*/ 5323561 w 5323561"/>
                <a:gd name="connsiteY1" fmla="*/ 0 h 1929008"/>
                <a:gd name="connsiteX2" fmla="*/ 5135671 w 5323561"/>
                <a:gd name="connsiteY2" fmla="*/ 576198 h 1929008"/>
                <a:gd name="connsiteX3" fmla="*/ 4634630 w 5323561"/>
                <a:gd name="connsiteY3" fmla="*/ 1127343 h 1929008"/>
                <a:gd name="connsiteX4" fmla="*/ 4271375 w 5323561"/>
                <a:gd name="connsiteY4" fmla="*/ 1703540 h 1929008"/>
                <a:gd name="connsiteX5" fmla="*/ 2931090 w 5323561"/>
                <a:gd name="connsiteY5" fmla="*/ 1929008 h 1929008"/>
                <a:gd name="connsiteX6" fmla="*/ 1741117 w 5323561"/>
                <a:gd name="connsiteY6" fmla="*/ 1189973 h 1929008"/>
                <a:gd name="connsiteX7" fmla="*/ 1215024 w 5323561"/>
                <a:gd name="connsiteY7" fmla="*/ 375781 h 1929008"/>
                <a:gd name="connsiteX8" fmla="*/ 388306 w 5323561"/>
                <a:gd name="connsiteY8" fmla="*/ 526093 h 1929008"/>
                <a:gd name="connsiteX9" fmla="*/ 0 w 5323561"/>
                <a:gd name="connsiteY9" fmla="*/ 12526 h 192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23561" h="1929008">
                  <a:moveTo>
                    <a:pt x="0" y="12526"/>
                  </a:moveTo>
                  <a:lnTo>
                    <a:pt x="5323561" y="0"/>
                  </a:lnTo>
                  <a:lnTo>
                    <a:pt x="5135671" y="576198"/>
                  </a:lnTo>
                  <a:lnTo>
                    <a:pt x="4634630" y="1127343"/>
                  </a:lnTo>
                  <a:lnTo>
                    <a:pt x="4271375" y="1703540"/>
                  </a:lnTo>
                  <a:lnTo>
                    <a:pt x="2931090" y="1929008"/>
                  </a:lnTo>
                  <a:lnTo>
                    <a:pt x="1741117" y="1189973"/>
                  </a:lnTo>
                  <a:lnTo>
                    <a:pt x="1215024" y="375781"/>
                  </a:lnTo>
                  <a:lnTo>
                    <a:pt x="388306" y="526093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4CBD55B-42DA-1A4E-9C05-CBB5075575D8}"/>
                </a:ext>
              </a:extLst>
            </p:cNvPr>
            <p:cNvSpPr/>
            <p:nvPr/>
          </p:nvSpPr>
          <p:spPr>
            <a:xfrm>
              <a:off x="834959" y="858129"/>
              <a:ext cx="3275760" cy="1183711"/>
            </a:xfrm>
            <a:custGeom>
              <a:avLst/>
              <a:gdLst>
                <a:gd name="connsiteX0" fmla="*/ 0 w 5298509"/>
                <a:gd name="connsiteY0" fmla="*/ 0 h 1929008"/>
                <a:gd name="connsiteX1" fmla="*/ 425885 w 5298509"/>
                <a:gd name="connsiteY1" fmla="*/ 526093 h 1929008"/>
                <a:gd name="connsiteX2" fmla="*/ 1215024 w 5298509"/>
                <a:gd name="connsiteY2" fmla="*/ 388307 h 1929008"/>
                <a:gd name="connsiteX3" fmla="*/ 1741117 w 5298509"/>
                <a:gd name="connsiteY3" fmla="*/ 1215025 h 1929008"/>
                <a:gd name="connsiteX4" fmla="*/ 2943616 w 5298509"/>
                <a:gd name="connsiteY4" fmla="*/ 1929008 h 1929008"/>
                <a:gd name="connsiteX5" fmla="*/ 4258849 w 5298509"/>
                <a:gd name="connsiteY5" fmla="*/ 1703540 h 1929008"/>
                <a:gd name="connsiteX6" fmla="*/ 4659682 w 5298509"/>
                <a:gd name="connsiteY6" fmla="*/ 1114817 h 1929008"/>
                <a:gd name="connsiteX7" fmla="*/ 5148197 w 5298509"/>
                <a:gd name="connsiteY7" fmla="*/ 576198 h 1929008"/>
                <a:gd name="connsiteX8" fmla="*/ 5298509 w 5298509"/>
                <a:gd name="connsiteY8" fmla="*/ 12526 h 1929008"/>
                <a:gd name="connsiteX0" fmla="*/ 0 w 5333108"/>
                <a:gd name="connsiteY0" fmla="*/ 0 h 1929008"/>
                <a:gd name="connsiteX1" fmla="*/ 425885 w 5333108"/>
                <a:gd name="connsiteY1" fmla="*/ 526093 h 1929008"/>
                <a:gd name="connsiteX2" fmla="*/ 1215024 w 5333108"/>
                <a:gd name="connsiteY2" fmla="*/ 388307 h 1929008"/>
                <a:gd name="connsiteX3" fmla="*/ 1741117 w 5333108"/>
                <a:gd name="connsiteY3" fmla="*/ 1215025 h 1929008"/>
                <a:gd name="connsiteX4" fmla="*/ 2943616 w 5333108"/>
                <a:gd name="connsiteY4" fmla="*/ 1929008 h 1929008"/>
                <a:gd name="connsiteX5" fmla="*/ 4258849 w 5333108"/>
                <a:gd name="connsiteY5" fmla="*/ 1703540 h 1929008"/>
                <a:gd name="connsiteX6" fmla="*/ 4659682 w 5333108"/>
                <a:gd name="connsiteY6" fmla="*/ 1114817 h 1929008"/>
                <a:gd name="connsiteX7" fmla="*/ 5148197 w 5333108"/>
                <a:gd name="connsiteY7" fmla="*/ 576198 h 1929008"/>
                <a:gd name="connsiteX8" fmla="*/ 5333108 w 5333108"/>
                <a:gd name="connsiteY8" fmla="*/ 12526 h 1929008"/>
                <a:gd name="connsiteX0" fmla="*/ 0 w 5328165"/>
                <a:gd name="connsiteY0" fmla="*/ 0 h 1929008"/>
                <a:gd name="connsiteX1" fmla="*/ 425885 w 5328165"/>
                <a:gd name="connsiteY1" fmla="*/ 526093 h 1929008"/>
                <a:gd name="connsiteX2" fmla="*/ 1215024 w 5328165"/>
                <a:gd name="connsiteY2" fmla="*/ 388307 h 1929008"/>
                <a:gd name="connsiteX3" fmla="*/ 1741117 w 5328165"/>
                <a:gd name="connsiteY3" fmla="*/ 1215025 h 1929008"/>
                <a:gd name="connsiteX4" fmla="*/ 2943616 w 5328165"/>
                <a:gd name="connsiteY4" fmla="*/ 1929008 h 1929008"/>
                <a:gd name="connsiteX5" fmla="*/ 4258849 w 5328165"/>
                <a:gd name="connsiteY5" fmla="*/ 1703540 h 1929008"/>
                <a:gd name="connsiteX6" fmla="*/ 4659682 w 5328165"/>
                <a:gd name="connsiteY6" fmla="*/ 1114817 h 1929008"/>
                <a:gd name="connsiteX7" fmla="*/ 5148197 w 5328165"/>
                <a:gd name="connsiteY7" fmla="*/ 576198 h 1929008"/>
                <a:gd name="connsiteX8" fmla="*/ 5328165 w 5328165"/>
                <a:gd name="connsiteY8" fmla="*/ 7583 h 1929008"/>
                <a:gd name="connsiteX0" fmla="*/ 0 w 5328165"/>
                <a:gd name="connsiteY0" fmla="*/ 0 h 1929008"/>
                <a:gd name="connsiteX1" fmla="*/ 425885 w 5328165"/>
                <a:gd name="connsiteY1" fmla="*/ 526093 h 1929008"/>
                <a:gd name="connsiteX2" fmla="*/ 1215024 w 5328165"/>
                <a:gd name="connsiteY2" fmla="*/ 388307 h 1929008"/>
                <a:gd name="connsiteX3" fmla="*/ 1741117 w 5328165"/>
                <a:gd name="connsiteY3" fmla="*/ 1215025 h 1929008"/>
                <a:gd name="connsiteX4" fmla="*/ 2943616 w 5328165"/>
                <a:gd name="connsiteY4" fmla="*/ 1929008 h 1929008"/>
                <a:gd name="connsiteX5" fmla="*/ 4278620 w 5328165"/>
                <a:gd name="connsiteY5" fmla="*/ 1693654 h 1929008"/>
                <a:gd name="connsiteX6" fmla="*/ 4659682 w 5328165"/>
                <a:gd name="connsiteY6" fmla="*/ 1114817 h 1929008"/>
                <a:gd name="connsiteX7" fmla="*/ 5148197 w 5328165"/>
                <a:gd name="connsiteY7" fmla="*/ 576198 h 1929008"/>
                <a:gd name="connsiteX8" fmla="*/ 5328165 w 5328165"/>
                <a:gd name="connsiteY8" fmla="*/ 7583 h 1929008"/>
                <a:gd name="connsiteX0" fmla="*/ 0 w 5317279"/>
                <a:gd name="connsiteY0" fmla="*/ 3303 h 1921425"/>
                <a:gd name="connsiteX1" fmla="*/ 414999 w 5317279"/>
                <a:gd name="connsiteY1" fmla="*/ 518510 h 1921425"/>
                <a:gd name="connsiteX2" fmla="*/ 1204138 w 5317279"/>
                <a:gd name="connsiteY2" fmla="*/ 380724 h 1921425"/>
                <a:gd name="connsiteX3" fmla="*/ 1730231 w 5317279"/>
                <a:gd name="connsiteY3" fmla="*/ 1207442 h 1921425"/>
                <a:gd name="connsiteX4" fmla="*/ 2932730 w 5317279"/>
                <a:gd name="connsiteY4" fmla="*/ 1921425 h 1921425"/>
                <a:gd name="connsiteX5" fmla="*/ 4267734 w 5317279"/>
                <a:gd name="connsiteY5" fmla="*/ 1686071 h 1921425"/>
                <a:gd name="connsiteX6" fmla="*/ 4648796 w 5317279"/>
                <a:gd name="connsiteY6" fmla="*/ 1107234 h 1921425"/>
                <a:gd name="connsiteX7" fmla="*/ 5137311 w 5317279"/>
                <a:gd name="connsiteY7" fmla="*/ 568615 h 1921425"/>
                <a:gd name="connsiteX8" fmla="*/ 5317279 w 5317279"/>
                <a:gd name="connsiteY8" fmla="*/ 0 h 192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7279" h="1921425">
                  <a:moveTo>
                    <a:pt x="0" y="3303"/>
                  </a:moveTo>
                  <a:lnTo>
                    <a:pt x="414999" y="518510"/>
                  </a:lnTo>
                  <a:lnTo>
                    <a:pt x="1204138" y="380724"/>
                  </a:lnTo>
                  <a:lnTo>
                    <a:pt x="1730231" y="1207442"/>
                  </a:lnTo>
                  <a:lnTo>
                    <a:pt x="2932730" y="1921425"/>
                  </a:lnTo>
                  <a:lnTo>
                    <a:pt x="4267734" y="1686071"/>
                  </a:lnTo>
                  <a:lnTo>
                    <a:pt x="4648796" y="1107234"/>
                  </a:lnTo>
                  <a:lnTo>
                    <a:pt x="5137311" y="568615"/>
                  </a:lnTo>
                  <a:cubicBezTo>
                    <a:pt x="5187415" y="380724"/>
                    <a:pt x="5267175" y="187891"/>
                    <a:pt x="5317279" y="0"/>
                  </a:cubicBezTo>
                </a:path>
              </a:pathLst>
            </a:custGeom>
            <a:noFill/>
            <a:ln w="50800" cap="rnd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622AE0-0197-1E40-B522-39AA2882E551}"/>
                </a:ext>
              </a:extLst>
            </p:cNvPr>
            <p:cNvCxnSpPr>
              <a:cxnSpLocks/>
            </p:cNvCxnSpPr>
            <p:nvPr/>
          </p:nvCxnSpPr>
          <p:spPr>
            <a:xfrm>
              <a:off x="4632622" y="121953"/>
              <a:ext cx="0" cy="1915303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FBFFCA-615B-2242-93D0-3C9744B3EF18}"/>
                </a:ext>
              </a:extLst>
            </p:cNvPr>
            <p:cNvCxnSpPr>
              <a:cxnSpLocks/>
            </p:cNvCxnSpPr>
            <p:nvPr/>
          </p:nvCxnSpPr>
          <p:spPr>
            <a:xfrm>
              <a:off x="640189" y="121953"/>
              <a:ext cx="0" cy="1915303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30A04D-AB74-DE4E-8890-20438C5C6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189" y="2031303"/>
              <a:ext cx="399243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4D535E-94E8-FA43-B2E4-AAA9ED192639}"/>
                </a:ext>
              </a:extLst>
            </p:cNvPr>
            <p:cNvSpPr/>
            <p:nvPr/>
          </p:nvSpPr>
          <p:spPr>
            <a:xfrm>
              <a:off x="583856" y="550920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CC83E0-4298-0F42-BFB8-348D0D04C322}"/>
                </a:ext>
              </a:extLst>
            </p:cNvPr>
            <p:cNvSpPr/>
            <p:nvPr/>
          </p:nvSpPr>
          <p:spPr>
            <a:xfrm>
              <a:off x="1023617" y="1114295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281AF4F-0553-4247-A605-8927A285259E}"/>
                </a:ext>
              </a:extLst>
            </p:cNvPr>
            <p:cNvSpPr/>
            <p:nvPr/>
          </p:nvSpPr>
          <p:spPr>
            <a:xfrm>
              <a:off x="2580073" y="1974582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822F19-274C-594F-8DCB-3C2FAD57D217}"/>
                </a:ext>
              </a:extLst>
            </p:cNvPr>
            <p:cNvSpPr/>
            <p:nvPr/>
          </p:nvSpPr>
          <p:spPr>
            <a:xfrm>
              <a:off x="3395334" y="1833751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66C3B5-983F-D94F-A49E-EBA5E92C8815}"/>
                </a:ext>
              </a:extLst>
            </p:cNvPr>
            <p:cNvSpPr/>
            <p:nvPr/>
          </p:nvSpPr>
          <p:spPr>
            <a:xfrm>
              <a:off x="1845548" y="1534808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1A01EB-D6B5-4040-AFCE-8F678BF41CFB}"/>
                </a:ext>
              </a:extLst>
            </p:cNvPr>
            <p:cNvSpPr/>
            <p:nvPr/>
          </p:nvSpPr>
          <p:spPr>
            <a:xfrm>
              <a:off x="3640438" y="1482341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5DFB2F-8273-8148-A0C0-97374A1C0ABE}"/>
                </a:ext>
              </a:extLst>
            </p:cNvPr>
            <p:cNvSpPr/>
            <p:nvPr/>
          </p:nvSpPr>
          <p:spPr>
            <a:xfrm>
              <a:off x="3938081" y="1139090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036A42-5420-0049-AC85-E7A833E3F46C}"/>
                </a:ext>
              </a:extLst>
            </p:cNvPr>
            <p:cNvSpPr/>
            <p:nvPr/>
          </p:nvSpPr>
          <p:spPr>
            <a:xfrm>
              <a:off x="4576290" y="434404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85F8844-2164-204D-B069-E9BE45F514D9}"/>
                </a:ext>
              </a:extLst>
            </p:cNvPr>
            <p:cNvSpPr/>
            <p:nvPr/>
          </p:nvSpPr>
          <p:spPr>
            <a:xfrm>
              <a:off x="1519709" y="1020212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6E3187-0174-7D4F-8ED6-1EDA47CEB605}"/>
                </a:ext>
              </a:extLst>
            </p:cNvPr>
            <p:cNvSpPr txBox="1"/>
            <p:nvPr/>
          </p:nvSpPr>
          <p:spPr>
            <a:xfrm>
              <a:off x="2206783" y="703458"/>
              <a:ext cx="83217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Univers 47 Condensed Light" pitchFamily="2" charset="77"/>
                </a:rPr>
                <a:t>Water Surface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29BEC9-63D5-D74E-9DB4-652812BDA2D7}"/>
                </a:ext>
              </a:extLst>
            </p:cNvPr>
            <p:cNvSpPr txBox="1"/>
            <p:nvPr/>
          </p:nvSpPr>
          <p:spPr>
            <a:xfrm rot="16200000">
              <a:off x="4433756" y="1087701"/>
              <a:ext cx="6785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Univers 47 Condensed Light" pitchFamily="2" charset="77"/>
                </a:rPr>
                <a:t>Elevation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1FB019-248F-8345-9650-CAEAC5427DE0}"/>
                </a:ext>
              </a:extLst>
            </p:cNvPr>
            <p:cNvSpPr txBox="1"/>
            <p:nvPr/>
          </p:nvSpPr>
          <p:spPr>
            <a:xfrm rot="16200000">
              <a:off x="-432781" y="1087701"/>
              <a:ext cx="16902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Univers 47 Condensed Light" pitchFamily="2" charset="77"/>
                </a:rPr>
                <a:t>Height relative to reach bottom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252958-AD8D-5843-BAD4-26456E9329F6}"/>
                </a:ext>
              </a:extLst>
            </p:cNvPr>
            <p:cNvSpPr txBox="1"/>
            <p:nvPr/>
          </p:nvSpPr>
          <p:spPr>
            <a:xfrm>
              <a:off x="3785446" y="1713610"/>
              <a:ext cx="9594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Univers 47 Condensed Light" pitchFamily="2" charset="77"/>
                </a:rPr>
                <a:t>Wetted perimeter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48CB39-0B75-674F-86BC-7C654E9C3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050" y="400633"/>
              <a:ext cx="3986711" cy="724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5B9602-B850-C44C-A518-9202A53BB210}"/>
                </a:ext>
              </a:extLst>
            </p:cNvPr>
            <p:cNvSpPr txBox="1"/>
            <p:nvPr/>
          </p:nvSpPr>
          <p:spPr>
            <a:xfrm>
              <a:off x="2206783" y="241996"/>
              <a:ext cx="746584" cy="29700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30" dirty="0">
                  <a:latin typeface="Univers 47 Condensed Light" pitchFamily="2" charset="77"/>
                </a:rPr>
                <a:t>Reach </a:t>
              </a:r>
              <a:r>
                <a:rPr lang="en-US" sz="700" dirty="0">
                  <a:latin typeface="Univers 47 Condensed Light" pitchFamily="2" charset="77"/>
                </a:rPr>
                <a:t>width</a:t>
              </a:r>
              <a:endParaRPr lang="en-US" sz="630" dirty="0">
                <a:latin typeface="Univers 47 Condensed Light" pitchFamily="2" charset="77"/>
              </a:endParaRPr>
            </a:p>
            <a:p>
              <a:pPr algn="ctr"/>
              <a:r>
                <a:rPr lang="en-US" sz="630" dirty="0">
                  <a:latin typeface="Univers 47 Condensed Light" pitchFamily="2" charset="77"/>
                </a:rPr>
                <a:t>(RWID)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10ED856-2623-6349-9662-85E9E1BCD430}"/>
                </a:ext>
              </a:extLst>
            </p:cNvPr>
            <p:cNvCxnSpPr>
              <a:cxnSpLocks/>
            </p:cNvCxnSpPr>
            <p:nvPr/>
          </p:nvCxnSpPr>
          <p:spPr>
            <a:xfrm>
              <a:off x="2635459" y="858129"/>
              <a:ext cx="0" cy="1179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6D0F948-575A-E043-A921-CBB7CA541A54}"/>
                </a:ext>
              </a:extLst>
            </p:cNvPr>
            <p:cNvCxnSpPr>
              <a:stCxn id="30" idx="1"/>
            </p:cNvCxnSpPr>
            <p:nvPr/>
          </p:nvCxnSpPr>
          <p:spPr>
            <a:xfrm flipH="1" flipV="1">
              <a:off x="3564334" y="1718159"/>
              <a:ext cx="221112" cy="95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067DB3-111E-0F43-AE97-00E0DC34DACA}"/>
                </a:ext>
              </a:extLst>
            </p:cNvPr>
            <p:cNvSpPr txBox="1"/>
            <p:nvPr/>
          </p:nvSpPr>
          <p:spPr>
            <a:xfrm>
              <a:off x="2555796" y="1342135"/>
              <a:ext cx="48982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Univers 47 Condensed Light" pitchFamily="2" charset="77"/>
                </a:rPr>
                <a:t>Depth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1C39EF-F159-3D46-8D63-70EA6634E070}"/>
                </a:ext>
              </a:extLst>
            </p:cNvPr>
            <p:cNvCxnSpPr>
              <a:cxnSpLocks/>
            </p:cNvCxnSpPr>
            <p:nvPr/>
          </p:nvCxnSpPr>
          <p:spPr>
            <a:xfrm>
              <a:off x="837820" y="612164"/>
              <a:ext cx="3272898" cy="245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B0E1DA4-F23F-8343-BBF1-E610D0ED3AF0}"/>
                </a:ext>
              </a:extLst>
            </p:cNvPr>
            <p:cNvSpPr txBox="1"/>
            <p:nvPr/>
          </p:nvSpPr>
          <p:spPr>
            <a:xfrm>
              <a:off x="2097303" y="518855"/>
              <a:ext cx="952871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Univers 47 Condensed Light" pitchFamily="2" charset="77"/>
                </a:rPr>
                <a:t>Wetted top width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2A4F65-050D-E645-A2A3-AECBBC00A91E}"/>
                </a:ext>
              </a:extLst>
            </p:cNvPr>
            <p:cNvSpPr txBox="1"/>
            <p:nvPr/>
          </p:nvSpPr>
          <p:spPr>
            <a:xfrm>
              <a:off x="4567677" y="1876089"/>
              <a:ext cx="801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Univers 47 Condensed Light" pitchFamily="2" charset="77"/>
                </a:rPr>
                <a:t>Reach bottom</a:t>
              </a:r>
            </a:p>
            <a:p>
              <a:pPr algn="ctr"/>
              <a:r>
                <a:rPr lang="en-US" sz="700" dirty="0">
                  <a:latin typeface="Univers 47 Condensed Light" pitchFamily="2" charset="77"/>
                </a:rPr>
                <a:t>(RTP)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BB1D93-E9DA-024D-B97C-4AA6A9EA3C17}"/>
                </a:ext>
              </a:extLst>
            </p:cNvPr>
            <p:cNvSpPr txBox="1"/>
            <p:nvPr/>
          </p:nvSpPr>
          <p:spPr>
            <a:xfrm>
              <a:off x="397153" y="1942453"/>
              <a:ext cx="301093" cy="18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30" dirty="0">
                  <a:latin typeface="Univers 47 Condensed Light" pitchFamily="2" charset="77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AB54BD-53DD-6A40-AC20-D4943978CD14}"/>
                </a:ext>
              </a:extLst>
            </p:cNvPr>
            <p:cNvSpPr txBox="1"/>
            <p:nvPr/>
          </p:nvSpPr>
          <p:spPr>
            <a:xfrm>
              <a:off x="1578547" y="2177202"/>
              <a:ext cx="21181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Univers 47 Condensed Light" pitchFamily="2" charset="77"/>
                </a:rPr>
                <a:t>Fraction of the reach width (XFRACTION)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979438D-B634-2345-97AB-94F5DF444631}"/>
                </a:ext>
              </a:extLst>
            </p:cNvPr>
            <p:cNvSpPr txBox="1"/>
            <p:nvPr/>
          </p:nvSpPr>
          <p:spPr>
            <a:xfrm>
              <a:off x="489643" y="2074433"/>
              <a:ext cx="301093" cy="18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30" dirty="0">
                  <a:latin typeface="Univers 47 Condensed Light" pitchFamily="2" charset="77"/>
                </a:rPr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39230EE-0B29-AE4F-A42B-DFF9450459D3}"/>
                </a:ext>
              </a:extLst>
            </p:cNvPr>
            <p:cNvSpPr txBox="1"/>
            <p:nvPr/>
          </p:nvSpPr>
          <p:spPr>
            <a:xfrm>
              <a:off x="4480453" y="2074433"/>
              <a:ext cx="301093" cy="189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30" dirty="0">
                  <a:latin typeface="Univers 47 Condensed Light" pitchFamily="2" charset="77"/>
                </a:rPr>
                <a:t>1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03EB875-8AD6-6F44-872A-61CD2F65448D}"/>
                </a:ext>
              </a:extLst>
            </p:cNvPr>
            <p:cNvCxnSpPr>
              <a:cxnSpLocks/>
            </p:cNvCxnSpPr>
            <p:nvPr/>
          </p:nvCxnSpPr>
          <p:spPr>
            <a:xfrm>
              <a:off x="4632622" y="2007684"/>
              <a:ext cx="0" cy="84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9C2BEF-49C2-A04A-83B2-B60FB18A6ED5}"/>
                </a:ext>
              </a:extLst>
            </p:cNvPr>
            <p:cNvCxnSpPr>
              <a:cxnSpLocks/>
            </p:cNvCxnSpPr>
            <p:nvPr/>
          </p:nvCxnSpPr>
          <p:spPr>
            <a:xfrm>
              <a:off x="640189" y="2029769"/>
              <a:ext cx="0" cy="84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E2C90E-8ABE-A445-9708-D8BD6D6B50D0}"/>
                </a:ext>
              </a:extLst>
            </p:cNvPr>
            <p:cNvCxnSpPr>
              <a:cxnSpLocks/>
            </p:cNvCxnSpPr>
            <p:nvPr/>
          </p:nvCxnSpPr>
          <p:spPr>
            <a:xfrm>
              <a:off x="581953" y="2031303"/>
              <a:ext cx="844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89FC4A9-BA2E-444B-BE2E-14AF1E7F02D0}"/>
                </a:ext>
              </a:extLst>
            </p:cNvPr>
            <p:cNvCxnSpPr>
              <a:cxnSpLocks/>
            </p:cNvCxnSpPr>
            <p:nvPr/>
          </p:nvCxnSpPr>
          <p:spPr>
            <a:xfrm>
              <a:off x="4591768" y="2031303"/>
              <a:ext cx="844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7B1556-C720-5045-BCC8-B908CFDEE1A4}"/>
                </a:ext>
              </a:extLst>
            </p:cNvPr>
            <p:cNvSpPr/>
            <p:nvPr/>
          </p:nvSpPr>
          <p:spPr>
            <a:xfrm>
              <a:off x="4059460" y="729691"/>
              <a:ext cx="112665" cy="112665"/>
            </a:xfrm>
            <a:prstGeom prst="ellipse">
              <a:avLst/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335597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35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Univers 47 Condensed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Joseph D</dc:creator>
  <cp:lastModifiedBy>Hughes, Joseph D</cp:lastModifiedBy>
  <cp:revision>6</cp:revision>
  <dcterms:created xsi:type="dcterms:W3CDTF">2021-11-05T18:02:36Z</dcterms:created>
  <dcterms:modified xsi:type="dcterms:W3CDTF">2021-11-05T21:57:42Z</dcterms:modified>
</cp:coreProperties>
</file>