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4" y="-12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47F6-3495-4776-B9AD-DEC4329205E0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A60B-F05D-4F7A-9EAE-D29FEFD86D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60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47F6-3495-4776-B9AD-DEC4329205E0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A60B-F05D-4F7A-9EAE-D29FEFD86D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57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47F6-3495-4776-B9AD-DEC4329205E0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A60B-F05D-4F7A-9EAE-D29FEFD86D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68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47F6-3495-4776-B9AD-DEC4329205E0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A60B-F05D-4F7A-9EAE-D29FEFD86D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22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47F6-3495-4776-B9AD-DEC4329205E0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A60B-F05D-4F7A-9EAE-D29FEFD86D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14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47F6-3495-4776-B9AD-DEC4329205E0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A60B-F05D-4F7A-9EAE-D29FEFD86D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41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47F6-3495-4776-B9AD-DEC4329205E0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A60B-F05D-4F7A-9EAE-D29FEFD86D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36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47F6-3495-4776-B9AD-DEC4329205E0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A60B-F05D-4F7A-9EAE-D29FEFD86D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34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47F6-3495-4776-B9AD-DEC4329205E0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A60B-F05D-4F7A-9EAE-D29FEFD86D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68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47F6-3495-4776-B9AD-DEC4329205E0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A60B-F05D-4F7A-9EAE-D29FEFD86D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80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47F6-3495-4776-B9AD-DEC4329205E0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A60B-F05D-4F7A-9EAE-D29FEFD86D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06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47F6-3495-4776-B9AD-DEC4329205E0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5A60B-F05D-4F7A-9EAE-D29FEFD86D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13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 : 磁気ディスク 3"/>
          <p:cNvSpPr/>
          <p:nvPr/>
        </p:nvSpPr>
        <p:spPr>
          <a:xfrm>
            <a:off x="1529010" y="2744924"/>
            <a:ext cx="990110" cy="79208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8367" y="3570660"/>
            <a:ext cx="2811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Installer source files</a:t>
            </a:r>
          </a:p>
          <a:p>
            <a:pPr algn="ctr"/>
            <a:r>
              <a:rPr lang="en-US" altLang="ja-JP" sz="1400" dirty="0" smtClean="0"/>
              <a:t>https</a:t>
            </a:r>
            <a:r>
              <a:rPr lang="en-US" altLang="ja-JP" sz="1400" dirty="0"/>
              <a:t>://i-ric.org/svn/iric/prod_src</a:t>
            </a:r>
            <a:endParaRPr kumimoji="1" lang="ja-JP" altLang="en-US" sz="1400" dirty="0"/>
          </a:p>
        </p:txBody>
      </p:sp>
      <p:sp>
        <p:nvSpPr>
          <p:cNvPr id="6" name="フローチャート : 磁気ディスク 5"/>
          <p:cNvSpPr/>
          <p:nvPr/>
        </p:nvSpPr>
        <p:spPr>
          <a:xfrm>
            <a:off x="4618547" y="1268760"/>
            <a:ext cx="990110" cy="79208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 : 磁気ディスク 6"/>
          <p:cNvSpPr/>
          <p:nvPr/>
        </p:nvSpPr>
        <p:spPr>
          <a:xfrm>
            <a:off x="4618547" y="4293096"/>
            <a:ext cx="990110" cy="79208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07904" y="2051026"/>
            <a:ext cx="281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Installer program</a:t>
            </a:r>
          </a:p>
        </p:txBody>
      </p:sp>
      <p:cxnSp>
        <p:nvCxnSpPr>
          <p:cNvPr id="10" name="直線矢印コネクタ 9"/>
          <p:cNvCxnSpPr>
            <a:stCxn id="6" idx="4"/>
          </p:cNvCxnSpPr>
          <p:nvPr/>
        </p:nvCxnSpPr>
        <p:spPr>
          <a:xfrm>
            <a:off x="5608657" y="1664804"/>
            <a:ext cx="910642" cy="0"/>
          </a:xfrm>
          <a:prstGeom prst="straightConnector1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6519299" y="1312725"/>
            <a:ext cx="141161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Upload to </a:t>
            </a:r>
          </a:p>
          <a:p>
            <a:pPr algn="ctr"/>
            <a:r>
              <a:rPr lang="en-US" altLang="ja-JP" sz="1400" dirty="0" err="1" smtClean="0">
                <a:solidFill>
                  <a:schemeClr val="tx1"/>
                </a:solidFill>
              </a:rPr>
              <a:t>i-ric</a:t>
            </a:r>
            <a:r>
              <a:rPr lang="en-US" altLang="ja-JP" sz="1400" dirty="0" smtClean="0">
                <a:solidFill>
                  <a:schemeClr val="tx1"/>
                </a:solidFill>
              </a:rPr>
              <a:t> website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707904" y="5085184"/>
            <a:ext cx="281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Repository for online update</a:t>
            </a: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608657" y="4717183"/>
            <a:ext cx="910642" cy="0"/>
          </a:xfrm>
          <a:prstGeom prst="straightConnector1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519298" y="4365104"/>
            <a:ext cx="2517197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Commit to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https</a:t>
            </a:r>
            <a:r>
              <a:rPr lang="en-US" altLang="ja-JP" sz="1400" dirty="0">
                <a:solidFill>
                  <a:schemeClr val="tx1"/>
                </a:solidFill>
              </a:rPr>
              <a:t>://i-ric.org/svn/iric/prod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/>
          <p:cNvCxnSpPr>
            <a:stCxn id="4" idx="4"/>
            <a:endCxn id="6" idx="2"/>
          </p:cNvCxnSpPr>
          <p:nvPr/>
        </p:nvCxnSpPr>
        <p:spPr>
          <a:xfrm flipV="1">
            <a:off x="2519120" y="1664804"/>
            <a:ext cx="2099427" cy="1476164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4" idx="4"/>
            <a:endCxn id="7" idx="2"/>
          </p:cNvCxnSpPr>
          <p:nvPr/>
        </p:nvCxnSpPr>
        <p:spPr>
          <a:xfrm>
            <a:off x="2519120" y="3140968"/>
            <a:ext cx="2099427" cy="154817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399098" y="189713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Run </a:t>
            </a:r>
            <a:r>
              <a:rPr lang="en-US" altLang="ja-JP" sz="1400" dirty="0" err="1" smtClean="0"/>
              <a:t>binarycreator</a:t>
            </a:r>
            <a:endParaRPr kumimoji="1" lang="ja-JP" altLang="en-US" sz="1400" dirty="0"/>
          </a:p>
        </p:txBody>
      </p:sp>
      <p:sp>
        <p:nvSpPr>
          <p:cNvPr id="22" name="正方形/長方形 21"/>
          <p:cNvSpPr/>
          <p:nvPr/>
        </p:nvSpPr>
        <p:spPr>
          <a:xfrm>
            <a:off x="3009545" y="4213987"/>
            <a:ext cx="1118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Run </a:t>
            </a:r>
            <a:r>
              <a:rPr lang="en-US" altLang="ja-JP" sz="1400" dirty="0" err="1" smtClean="0"/>
              <a:t>repogen</a:t>
            </a:r>
            <a:endParaRPr lang="ja-JP" altLang="en-US" sz="1400" dirty="0"/>
          </a:p>
        </p:txBody>
      </p:sp>
      <p:sp>
        <p:nvSpPr>
          <p:cNvPr id="23" name="四角形吹き出し 22"/>
          <p:cNvSpPr/>
          <p:nvPr/>
        </p:nvSpPr>
        <p:spPr>
          <a:xfrm>
            <a:off x="107504" y="4413933"/>
            <a:ext cx="1800200" cy="1070248"/>
          </a:xfrm>
          <a:prstGeom prst="wedgeRectCallout">
            <a:avLst>
              <a:gd name="adj1" fmla="val 43425"/>
              <a:gd name="adj2" fmla="val -7749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Solver developers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Upload the newest executables to here.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9296" y="219998"/>
            <a:ext cx="590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iRIC installer / repository workflow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788024" y="6309320"/>
            <a:ext cx="4226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Please refer to README.md for detailed command etc.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488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48</Words>
  <Application>Microsoft Office PowerPoint</Application>
  <PresentationFormat>画面に合わせる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Keisuke</dc:creator>
  <cp:lastModifiedBy>Keisuke</cp:lastModifiedBy>
  <cp:revision>3</cp:revision>
  <dcterms:created xsi:type="dcterms:W3CDTF">2017-06-06T05:08:22Z</dcterms:created>
  <dcterms:modified xsi:type="dcterms:W3CDTF">2017-06-06T05:20:35Z</dcterms:modified>
</cp:coreProperties>
</file>