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11516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11516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11516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11516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11516a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11516a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11516a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11516a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11516a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11516a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11516a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11516a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11516a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11516a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Big Mountain Case Study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Steven Harpham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Identification(1)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came to us with some uncertainty about their pricing </a:t>
            </a:r>
            <a:r>
              <a:rPr lang="en"/>
              <a:t>strategy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 Mountain Resort wishes to gain insight into investment/pricing </a:t>
            </a:r>
            <a:r>
              <a:rPr lang="en"/>
              <a:t>strategy for their lift tickets.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Identification(2)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the recent </a:t>
            </a:r>
            <a:r>
              <a:rPr lang="en"/>
              <a:t>addition</a:t>
            </a:r>
            <a:r>
              <a:rPr lang="en"/>
              <a:t> of a chair lift allow for enough pricing power to cover the operating costs of that lift?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is Big Mountain’s pricing  positioned in the market, with respect to their features offered?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9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b="1" lang="en"/>
              <a:t>The overall finding is that Big Mountain is undervaluing their current feature-set.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-They current weekend price is $81, the model predicts the resort can charge ~ $95.87.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-This is an 18% increase with no additional features added.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-We would recommend executives </a:t>
            </a:r>
            <a:r>
              <a:rPr b="1" lang="en"/>
              <a:t>utilize</a:t>
            </a:r>
            <a:r>
              <a:rPr b="1" lang="en"/>
              <a:t> the model before making any further investment decisions.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-It seems as though the additional chair lift will have been a poorly placed </a:t>
            </a:r>
            <a:r>
              <a:rPr b="1" lang="en"/>
              <a:t>investment</a:t>
            </a:r>
            <a:r>
              <a:rPr b="1" lang="en"/>
              <a:t>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graphic to the right highlights the most important/powerful predictors in our model of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look in </a:t>
            </a:r>
            <a:r>
              <a:rPr lang="en"/>
              <a:t>subsequent</a:t>
            </a:r>
            <a:r>
              <a:rPr lang="en"/>
              <a:t> slides where Big Mountain Resort ranks on these features. . 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-7538" l="-7532" r="2036" t="0"/>
          <a:stretch/>
        </p:blipFill>
        <p:spPr>
          <a:xfrm>
            <a:off x="3952600" y="1017725"/>
            <a:ext cx="5024651" cy="36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Mountains price in the market is high, yes, but the feature set is </a:t>
            </a:r>
            <a:r>
              <a:rPr lang="en"/>
              <a:t>offers</a:t>
            </a:r>
            <a:r>
              <a:rPr lang="en"/>
              <a:t> gives it a competitive advantage over its customers.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the right we see Big Mountains price, relative to the whole competitor ecosystem, and </a:t>
            </a:r>
            <a:r>
              <a:rPr lang="en"/>
              <a:t>respectively, </a:t>
            </a:r>
            <a:r>
              <a:rPr lang="en"/>
              <a:t>to the price of Montana resorts only.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471" y="244550"/>
            <a:ext cx="4351874" cy="22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475" y="2571750"/>
            <a:ext cx="4351875" cy="226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6066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to right, these graphics indicate Big Mountain’s position in the market, shown as a red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graphic represent the 4 most important/powerful predictors of price in our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see that Big Mountain is in the upper end of all these distributions. 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812" y="1017725"/>
            <a:ext cx="2334199" cy="1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36" y="1017724"/>
            <a:ext cx="2808126" cy="1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686" y="2757743"/>
            <a:ext cx="2448206" cy="1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450" y="2791988"/>
            <a:ext cx="2269350" cy="126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clear that Big Mountain Resort is has  a great market position with the feature set they currently have, which will allow them to charge a premium relative to their competitors.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Further investment into various features of the park should be passed through the  data model we have created an </a:t>
            </a:r>
            <a:r>
              <a:rPr lang="en"/>
              <a:t>implemented</a:t>
            </a:r>
            <a:r>
              <a:rPr lang="en"/>
              <a:t> here, to predict if those investments will have an net positive return.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