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0" r:id="rId2"/>
    <p:sldId id="277" r:id="rId3"/>
    <p:sldId id="260" r:id="rId4"/>
    <p:sldId id="291" r:id="rId5"/>
    <p:sldId id="292" r:id="rId6"/>
    <p:sldId id="293" r:id="rId7"/>
  </p:sldIdLst>
  <p:sldSz cx="9144000" cy="6858000" type="screen4x3"/>
  <p:notesSz cx="6797675" cy="9926638"/>
  <p:embeddedFontLst>
    <p:embeddedFont>
      <p:font typeface="나눔명조 ExtraBold" panose="02020603020101020101" pitchFamily="18" charset="-127"/>
      <p:bold r:id="rId10"/>
    </p:embeddedFont>
    <p:embeddedFont>
      <p:font typeface="나눔고딕 ExtraBold" panose="020D0904000000000000" pitchFamily="50" charset="-127"/>
      <p:bold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60BF1D"/>
    <a:srgbClr val="01AAE8"/>
    <a:srgbClr val="99CCFF"/>
    <a:srgbClr val="2D2D2D"/>
    <a:srgbClr val="373737"/>
    <a:srgbClr val="323232"/>
    <a:srgbClr val="282828"/>
    <a:srgbClr val="00D0C6"/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1650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97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7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5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789040"/>
            <a:ext cx="9144000" cy="306896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4221088"/>
            <a:ext cx="8564760" cy="2232248"/>
          </a:xfrm>
        </p:spPr>
        <p:txBody>
          <a:bodyPr anchor="t"/>
          <a:lstStyle/>
          <a:p>
            <a:pPr algn="l"/>
            <a:r>
              <a:rPr lang="en-US" altLang="ko-KR" spc="-50" dirty="0" err="1" smtClean="0"/>
              <a:t>Handsfree</a:t>
            </a:r>
            <a:r>
              <a:rPr lang="en-US" altLang="ko-KR" spc="-50" dirty="0" smtClean="0"/>
              <a:t> Suitcase</a:t>
            </a:r>
            <a:br>
              <a:rPr lang="en-US" altLang="ko-KR" spc="-50" dirty="0" smtClean="0"/>
            </a:br>
            <a:r>
              <a:rPr lang="en-US" altLang="ko-KR" sz="3200" spc="-50" dirty="0"/>
              <a:t> </a:t>
            </a:r>
            <a:r>
              <a:rPr lang="en-US" altLang="ko-KR" sz="3200" spc="-50" dirty="0" smtClean="0"/>
              <a:t>- </a:t>
            </a:r>
            <a:r>
              <a:rPr lang="ko-KR" altLang="en-US" sz="3200" spc="-50" dirty="0" smtClean="0"/>
              <a:t>뛰뛰빵빵</a:t>
            </a:r>
            <a:r>
              <a:rPr lang="en-US" altLang="ko-KR" sz="3200" spc="-50" dirty="0"/>
              <a:t> </a:t>
            </a:r>
            <a:r>
              <a:rPr lang="en-US" altLang="ko-KR" sz="3200" spc="-50" dirty="0" smtClean="0"/>
              <a:t> </a:t>
            </a:r>
            <a:r>
              <a:rPr lang="en-US" altLang="ko-KR" sz="2000" spc="-50" dirty="0" smtClean="0"/>
              <a:t>[</a:t>
            </a:r>
            <a:r>
              <a:rPr lang="ko-KR" altLang="en-US" sz="2000" spc="-50" dirty="0" smtClean="0"/>
              <a:t>김수진</a:t>
            </a:r>
            <a:r>
              <a:rPr lang="en-US" altLang="ko-KR" sz="2000" spc="-50" dirty="0" smtClean="0"/>
              <a:t> </a:t>
            </a:r>
            <a:r>
              <a:rPr lang="ko-KR" altLang="en-US" sz="2000" spc="-50" dirty="0" smtClean="0"/>
              <a:t>♡</a:t>
            </a:r>
            <a:r>
              <a:rPr lang="en-US" altLang="ko-KR" sz="2000" spc="-50" dirty="0" smtClean="0"/>
              <a:t> </a:t>
            </a:r>
            <a:r>
              <a:rPr lang="ko-KR" altLang="en-US" sz="2000" spc="-50" dirty="0" err="1" smtClean="0"/>
              <a:t>장가을</a:t>
            </a:r>
            <a:r>
              <a:rPr lang="en-US" altLang="ko-KR" sz="2000" spc="-50" dirty="0"/>
              <a:t> </a:t>
            </a:r>
            <a:r>
              <a:rPr lang="ko-KR" altLang="en-US" sz="2000" spc="-50" dirty="0"/>
              <a:t>♡</a:t>
            </a:r>
            <a:r>
              <a:rPr lang="en-US" altLang="ko-KR" sz="2000" spc="-50" dirty="0" smtClean="0"/>
              <a:t> </a:t>
            </a:r>
            <a:r>
              <a:rPr lang="ko-KR" altLang="en-US" sz="2000" spc="-50" dirty="0" err="1" smtClean="0"/>
              <a:t>정위정</a:t>
            </a:r>
            <a:r>
              <a:rPr lang="en-US" altLang="ko-KR" sz="2000" spc="-50" dirty="0" smtClean="0"/>
              <a:t>]</a:t>
            </a:r>
            <a:endParaRPr lang="ko-KR" altLang="en-US" sz="3600" b="0" spc="-50" dirty="0"/>
          </a:p>
        </p:txBody>
      </p:sp>
      <p:sp>
        <p:nvSpPr>
          <p:cNvPr id="7" name="직사각형 6"/>
          <p:cNvSpPr/>
          <p:nvPr/>
        </p:nvSpPr>
        <p:spPr>
          <a:xfrm>
            <a:off x="0" y="-4630"/>
            <a:ext cx="9144000" cy="379367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66544" y="198884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38144" y="2451527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소개</a:t>
            </a:r>
            <a:endParaRPr lang="ko-KR" altLang="en-US" sz="3800" b="0" spc="-9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6330"/>
            <a:ext cx="4751670" cy="47516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1166887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50" smtClean="0"/>
              <a:t>소개</a:t>
            </a:r>
            <a:endParaRPr lang="ko-KR" altLang="en-US" sz="2400" b="1" spc="-50" dirty="0"/>
          </a:p>
        </p:txBody>
      </p:sp>
      <p:sp>
        <p:nvSpPr>
          <p:cNvPr id="16" name="직사각형 15"/>
          <p:cNvSpPr/>
          <p:nvPr/>
        </p:nvSpPr>
        <p:spPr>
          <a:xfrm>
            <a:off x="2687216" y="1772816"/>
            <a:ext cx="576064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손으로 끌지 않아도 되는 </a:t>
            </a:r>
            <a:r>
              <a:rPr lang="ko-KR" altLang="en-US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</a:t>
            </a:r>
            <a:r>
              <a:rPr lang="en-US" altLang="ko-KR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4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en-US" altLang="ko-KR" sz="1400" spc="-30" dirty="0" err="1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Handsfree</a:t>
            </a:r>
            <a:r>
              <a:rPr lang="en-US" altLang="ko-KR" sz="14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Suitcase &gt;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지정된 제스처를 통해 사용자는 손으로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캐리어를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제어할 수 있다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제스처를 감지하는 센서가 부착된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웨어러블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기기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팔찌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사용자는 </a:t>
            </a:r>
            <a:endParaRPr lang="en-US" altLang="ko-KR" sz="14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캐리어의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방향을 바꿀 수 있다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후방 초음파 센서를 이용해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캐리어와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사용자의 거리를 측정해서 거리에 </a:t>
            </a:r>
            <a:endParaRPr lang="en-US" altLang="ko-KR" sz="14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따라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캐리어의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속도를 조절한다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=&gt;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거리가 멀어지면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캐리어의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속도를 줄이고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기준치 보다 가까워지면</a:t>
            </a:r>
            <a:endParaRPr lang="en-US" altLang="ko-KR" sz="14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       속도를 높인다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전방 초음파 센서로 장애물을 감지해 장애물 발견 시 움직임을 멈춘다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637281" y="6337895"/>
            <a:ext cx="2551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3556600"/>
            <a:ext cx="3312368" cy="33123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19672" y="980728"/>
            <a:ext cx="1440160" cy="288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60BF1D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637281" y="6337895"/>
            <a:ext cx="2551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12976"/>
            <a:ext cx="2016224" cy="2016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9" y="2460594"/>
            <a:ext cx="973200" cy="97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1331">
            <a:off x="1975178" y="1434741"/>
            <a:ext cx="717010" cy="7170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04" y="1381835"/>
            <a:ext cx="717010" cy="7170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00282" y="1385551"/>
            <a:ext cx="719390" cy="7132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36" y="3874733"/>
            <a:ext cx="973200" cy="973200"/>
          </a:xfrm>
          <a:prstGeom prst="rect">
            <a:avLst/>
          </a:prstGeom>
        </p:spPr>
      </p:pic>
      <p:sp>
        <p:nvSpPr>
          <p:cNvPr id="18" name="제목 4"/>
          <p:cNvSpPr>
            <a:spLocks noGrp="1"/>
          </p:cNvSpPr>
          <p:nvPr>
            <p:ph type="ctrTitle"/>
          </p:nvPr>
        </p:nvSpPr>
        <p:spPr>
          <a:xfrm>
            <a:off x="3797655" y="1362577"/>
            <a:ext cx="3964252" cy="714583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spc="-90" dirty="0" smtClean="0"/>
              <a:t>사용자가 제스처 센서에 </a:t>
            </a:r>
            <a:r>
              <a:rPr lang="ko-KR" altLang="en-US" sz="1800" b="0" spc="-90" dirty="0" err="1" smtClean="0"/>
              <a:t>캐리어를</a:t>
            </a:r>
            <a:r>
              <a:rPr lang="ko-KR" altLang="en-US" sz="1800" b="0" spc="-90" dirty="0" smtClean="0"/>
              <a:t> 움직일 방향 제스처를 인식</a:t>
            </a:r>
            <a:endParaRPr lang="ko-KR" altLang="en-US" sz="1800" b="0" spc="-90" dirty="0"/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6214572" y="5373216"/>
            <a:ext cx="2481104" cy="96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0" spc="-90" dirty="0" err="1" smtClean="0"/>
              <a:t>센서값에</a:t>
            </a:r>
            <a:r>
              <a:rPr lang="ko-KR" altLang="en-US" sz="1800" b="0" spc="-90" dirty="0" smtClean="0"/>
              <a:t> 맞는 방향으로 </a:t>
            </a:r>
            <a:r>
              <a:rPr lang="ko-KR" altLang="en-US" sz="1800" b="0" spc="-90" dirty="0" err="1" smtClean="0"/>
              <a:t>캐리어</a:t>
            </a:r>
            <a:r>
              <a:rPr lang="ko-KR" altLang="en-US" sz="1800" b="0" spc="-90" dirty="0" smtClean="0"/>
              <a:t> 이동</a:t>
            </a:r>
            <a:endParaRPr lang="ko-KR" altLang="en-US" sz="1800" b="0" spc="-90" dirty="0"/>
          </a:p>
        </p:txBody>
      </p:sp>
      <p:sp>
        <p:nvSpPr>
          <p:cNvPr id="21" name="제목 4"/>
          <p:cNvSpPr txBox="1">
            <a:spLocks/>
          </p:cNvSpPr>
          <p:nvPr/>
        </p:nvSpPr>
        <p:spPr>
          <a:xfrm>
            <a:off x="2238473" y="4581128"/>
            <a:ext cx="2842463" cy="1030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0" spc="-90" dirty="0" err="1" smtClean="0"/>
              <a:t>블루투스를</a:t>
            </a:r>
            <a:r>
              <a:rPr lang="ko-KR" altLang="en-US" sz="1800" b="0" spc="-90" dirty="0" smtClean="0"/>
              <a:t> 이용해 </a:t>
            </a:r>
            <a:r>
              <a:rPr lang="ko-KR" altLang="en-US" sz="1800" b="0" spc="-90" dirty="0" err="1" smtClean="0"/>
              <a:t>센서값을</a:t>
            </a:r>
            <a:r>
              <a:rPr lang="ko-KR" altLang="en-US" sz="1800" b="0" spc="-90" dirty="0" smtClean="0"/>
              <a:t> </a:t>
            </a:r>
            <a:r>
              <a:rPr lang="ko-KR" altLang="en-US" sz="1800" b="0" spc="-90" dirty="0" err="1" smtClean="0"/>
              <a:t>캐리어로</a:t>
            </a:r>
            <a:r>
              <a:rPr lang="ko-KR" altLang="en-US" sz="1800" b="0" spc="-90" dirty="0" smtClean="0"/>
              <a:t> 보냄</a:t>
            </a:r>
            <a:endParaRPr lang="ko-KR" altLang="en-US" sz="1800" b="0" spc="-9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03896">
            <a:off x="3222505" y="2812952"/>
            <a:ext cx="1710501" cy="17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637281" y="6337895"/>
            <a:ext cx="2551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2333683" y="4455328"/>
            <a:ext cx="5112568" cy="178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b="0" spc="-90" dirty="0" err="1" smtClean="0"/>
              <a:t>캐리어가</a:t>
            </a:r>
            <a:r>
              <a:rPr lang="ko-KR" altLang="en-US" sz="1800" b="0" spc="-90" dirty="0"/>
              <a:t> </a:t>
            </a:r>
            <a:r>
              <a:rPr lang="ko-KR" altLang="en-US" sz="1800" b="0" spc="-90" dirty="0" smtClean="0"/>
              <a:t>이동할 때 초음파 센서에 장애물이 감지되면 </a:t>
            </a:r>
            <a:r>
              <a:rPr lang="ko-KR" altLang="en-US" sz="1800" b="0" spc="-90" dirty="0" err="1" smtClean="0"/>
              <a:t>캐리어</a:t>
            </a:r>
            <a:r>
              <a:rPr lang="ko-KR" altLang="en-US" sz="1800" b="0" spc="-90" dirty="0" smtClean="0"/>
              <a:t> 이동을 멈춘다</a:t>
            </a:r>
            <a:r>
              <a:rPr lang="en-US" altLang="ko-KR" sz="1800" b="0" spc="-90" dirty="0" smtClean="0"/>
              <a:t>.</a:t>
            </a:r>
            <a:r>
              <a:rPr lang="ko-KR" altLang="en-US" sz="1800" b="0" spc="-90" dirty="0" smtClean="0"/>
              <a:t> </a:t>
            </a:r>
            <a:endParaRPr lang="ko-KR" altLang="en-US" sz="1800" b="0" spc="-9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2181" y="2548155"/>
            <a:ext cx="2232248" cy="2232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71" y="2332314"/>
            <a:ext cx="2163153" cy="216315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259631" y="2132856"/>
            <a:ext cx="2304257" cy="2232248"/>
            <a:chOff x="827583" y="2204864"/>
            <a:chExt cx="2016224" cy="201622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3" y="2204864"/>
              <a:ext cx="2016224" cy="20162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64" b="44690"/>
            <a:stretch/>
          </p:blipFill>
          <p:spPr>
            <a:xfrm rot="5400000">
              <a:off x="2017433" y="3458031"/>
              <a:ext cx="1032629" cy="412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547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1166887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50" dirty="0" smtClean="0"/>
              <a:t>사용제품</a:t>
            </a:r>
            <a:endParaRPr lang="ko-KR" altLang="en-US" sz="2400" b="1" spc="-50" dirty="0"/>
          </a:p>
        </p:txBody>
      </p:sp>
      <p:sp>
        <p:nvSpPr>
          <p:cNvPr id="16" name="직사각형 15"/>
          <p:cNvSpPr/>
          <p:nvPr/>
        </p:nvSpPr>
        <p:spPr>
          <a:xfrm>
            <a:off x="2687216" y="1772816"/>
            <a:ext cx="57606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미니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제스처 동작센서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RC</a:t>
            </a: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카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DC </a:t>
            </a: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모터 드라이브 모듈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초음파 센서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블루투스</a:t>
            </a:r>
            <a:r>
              <a:rPr lang="ko-KR" altLang="en-US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동글</a:t>
            </a: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30" dirty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37281" y="6337895"/>
            <a:ext cx="2551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3556600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5452</TotalTime>
  <Words>148</Words>
  <Application>Microsoft Office PowerPoint</Application>
  <PresentationFormat>화면 슬라이드 쇼(4:3)</PresentationFormat>
  <Paragraphs>35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나눔명조 ExtraBold</vt:lpstr>
      <vt:lpstr>Arial</vt:lpstr>
      <vt:lpstr>나눔고딕 ExtraBold</vt:lpstr>
      <vt:lpstr>나눔고딕</vt:lpstr>
      <vt:lpstr>맑은 고딕</vt:lpstr>
      <vt:lpstr>Office 테마</vt:lpstr>
      <vt:lpstr>Handsfree Suitcase  - 뛰뛰빵빵  [김수진 ♡ 장가을 ♡ 정위정]</vt:lpstr>
      <vt:lpstr>소개</vt:lpstr>
      <vt:lpstr>소개</vt:lpstr>
      <vt:lpstr>사용자가 제스처 센서에 캐리어를 움직일 방향 제스처를 인식</vt:lpstr>
      <vt:lpstr>PowerPoint 프레젠테이션</vt:lpstr>
      <vt:lpstr>사용제품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soo</cp:lastModifiedBy>
  <cp:revision>20</cp:revision>
  <dcterms:created xsi:type="dcterms:W3CDTF">2011-08-23T09:45:48Z</dcterms:created>
  <dcterms:modified xsi:type="dcterms:W3CDTF">2017-06-09T06:55:30Z</dcterms:modified>
</cp:coreProperties>
</file>