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410" r:id="rId2"/>
    <p:sldId id="412" r:id="rId3"/>
    <p:sldId id="411" r:id="rId4"/>
    <p:sldId id="413" r:id="rId5"/>
    <p:sldId id="414" r:id="rId6"/>
    <p:sldId id="415" r:id="rId7"/>
    <p:sldId id="416" r:id="rId8"/>
    <p:sldId id="417" r:id="rId9"/>
    <p:sldId id="418" r:id="rId10"/>
    <p:sldId id="419" r:id="rId11"/>
    <p:sldId id="420" r:id="rId12"/>
    <p:sldId id="421" r:id="rId13"/>
    <p:sldId id="422" r:id="rId14"/>
    <p:sldId id="424" r:id="rId15"/>
    <p:sldId id="423" r:id="rId16"/>
    <p:sldId id="425" r:id="rId17"/>
  </p:sldIdLst>
  <p:sldSz cx="9144000" cy="6858000" type="screen4x3"/>
  <p:notesSz cx="7104063" cy="10234613"/>
  <p:defaultText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43C2892-2AFD-4F1B-BBF4-180F007B27DE}">
          <p14:sldIdLst>
            <p14:sldId id="410"/>
            <p14:sldId id="412"/>
            <p14:sldId id="411"/>
            <p14:sldId id="413"/>
            <p14:sldId id="414"/>
            <p14:sldId id="415"/>
            <p14:sldId id="416"/>
            <p14:sldId id="417"/>
            <p14:sldId id="418"/>
            <p14:sldId id="419"/>
            <p14:sldId id="420"/>
            <p14:sldId id="421"/>
            <p14:sldId id="422"/>
            <p14:sldId id="424"/>
            <p14:sldId id="423"/>
            <p14:sldId id="425"/>
          </p14:sldIdLst>
        </p14:section>
      </p14:sectionLst>
    </p:ext>
    <p:ext uri="{EFAFB233-063F-42B5-8137-9DF3F51BA10A}">
      <p15:sldGuideLst xmlns:p15="http://schemas.microsoft.com/office/powerpoint/2012/main">
        <p15:guide id="1" orient="horz" pos="2160">
          <p15:clr>
            <a:srgbClr val="A4A3A4"/>
          </p15:clr>
        </p15:guide>
        <p15:guide id="2" orient="horz" pos="3884">
          <p15:clr>
            <a:srgbClr val="A4A3A4"/>
          </p15:clr>
        </p15:guide>
        <p15:guide id="3" orient="horz" pos="935">
          <p15:clr>
            <a:srgbClr val="A4A3A4"/>
          </p15:clr>
        </p15:guide>
        <p15:guide id="4" orient="horz" pos="4191">
          <p15:clr>
            <a:srgbClr val="A4A3A4"/>
          </p15:clr>
        </p15:guide>
        <p15:guide id="5" orient="horz" pos="2387">
          <p15:clr>
            <a:srgbClr val="A4A3A4"/>
          </p15:clr>
        </p15:guide>
        <p15:guide id="6" orient="horz" pos="287">
          <p15:clr>
            <a:srgbClr val="A4A3A4"/>
          </p15:clr>
        </p15:guide>
        <p15:guide id="7" pos="2880">
          <p15:clr>
            <a:srgbClr val="A4A3A4"/>
          </p15:clr>
        </p15:guide>
        <p15:guide id="8" pos="5420">
          <p15:clr>
            <a:srgbClr val="A4A3A4"/>
          </p15:clr>
        </p15:guide>
        <p15:guide id="9" pos="344">
          <p15:clr>
            <a:srgbClr val="A4A3A4"/>
          </p15:clr>
        </p15:guide>
        <p15:guide id="10" pos="2018">
          <p15:clr>
            <a:srgbClr val="A4A3A4"/>
          </p15:clr>
        </p15:guide>
      </p15:sldGuideLst>
    </p:ext>
    <p:ext uri="{2D200454-40CA-4A62-9FC3-DE9A4176ACB9}">
      <p15:notesGuideLst xmlns:p15="http://schemas.microsoft.com/office/powerpoint/2012/main">
        <p15:guide id="1" orient="horz" pos="3224">
          <p15:clr>
            <a:srgbClr val="A4A3A4"/>
          </p15:clr>
        </p15:guide>
        <p15:guide id="2"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2DAA64"/>
    <a:srgbClr val="FEA8B8"/>
    <a:srgbClr val="000000"/>
    <a:srgbClr val="F2F2F2"/>
    <a:srgbClr val="FAAA0A"/>
    <a:srgbClr val="A6A6A6"/>
    <a:srgbClr val="4D0B39"/>
    <a:srgbClr val="D99782"/>
    <a:srgbClr val="88A7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6" autoAdjust="0"/>
    <p:restoredTop sz="89881" autoAdjust="0"/>
  </p:normalViewPr>
  <p:slideViewPr>
    <p:cSldViewPr snapToGrid="0" showGuides="1">
      <p:cViewPr varScale="1">
        <p:scale>
          <a:sx n="116" d="100"/>
          <a:sy n="116" d="100"/>
        </p:scale>
        <p:origin x="1434" y="108"/>
      </p:cViewPr>
      <p:guideLst>
        <p:guide orient="horz" pos="2160"/>
        <p:guide orient="horz" pos="3884"/>
        <p:guide orient="horz" pos="935"/>
        <p:guide orient="horz" pos="4191"/>
        <p:guide orient="horz" pos="2387"/>
        <p:guide orient="horz" pos="287"/>
        <p:guide pos="2880"/>
        <p:guide pos="5420"/>
        <p:guide pos="344"/>
        <p:guide pos="2018"/>
      </p:guideLst>
    </p:cSldViewPr>
  </p:slideViewPr>
  <p:notesTextViewPr>
    <p:cViewPr>
      <p:scale>
        <a:sx n="100" d="100"/>
        <a:sy n="100" d="100"/>
      </p:scale>
      <p:origin x="0" y="0"/>
    </p:cViewPr>
  </p:notesTextViewPr>
  <p:sorterViewPr>
    <p:cViewPr>
      <p:scale>
        <a:sx n="60" d="100"/>
        <a:sy n="60" d="100"/>
      </p:scale>
      <p:origin x="0" y="-11669"/>
    </p:cViewPr>
  </p:sorterViewPr>
  <p:notesViewPr>
    <p:cSldViewPr snapToGrid="0" showGuides="1">
      <p:cViewPr varScale="1">
        <p:scale>
          <a:sx n="78" d="100"/>
          <a:sy n="78" d="100"/>
        </p:scale>
        <p:origin x="-3366" y="-96"/>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1" y="10164233"/>
            <a:ext cx="7104063" cy="70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4796" tIns="47398" rIns="94796" bIns="47398" rtlCol="0" anchor="ctr"/>
          <a:lstStyle/>
          <a:p>
            <a:pPr algn="ctr"/>
            <a:endParaRPr lang="en-GB"/>
          </a:p>
        </p:txBody>
      </p:sp>
      <p:sp>
        <p:nvSpPr>
          <p:cNvPr id="3" name="Espace réservé de la date 2"/>
          <p:cNvSpPr>
            <a:spLocks noGrp="1"/>
          </p:cNvSpPr>
          <p:nvPr>
            <p:ph type="dt" sz="quarter" idx="1"/>
          </p:nvPr>
        </p:nvSpPr>
        <p:spPr>
          <a:xfrm>
            <a:off x="1" y="0"/>
            <a:ext cx="3078427" cy="281519"/>
          </a:xfrm>
          <a:prstGeom prst="rect">
            <a:avLst/>
          </a:prstGeom>
        </p:spPr>
        <p:txBody>
          <a:bodyPr vert="horz" lIns="94796" tIns="47398" rIns="94796" bIns="47398" rtlCol="0"/>
          <a:lstStyle>
            <a:lvl1pPr algn="r">
              <a:defRPr sz="1200"/>
            </a:lvl1pPr>
          </a:lstStyle>
          <a:p>
            <a:pPr algn="l"/>
            <a:fld id="{87731427-D242-475D-9180-8940013A50B8}" type="datetimeFigureOut">
              <a:rPr lang="en-GB" smtClean="0"/>
              <a:pPr algn="l"/>
              <a:t>17/11/2016</a:t>
            </a:fld>
            <a:endParaRPr lang="en-GB" dirty="0"/>
          </a:p>
        </p:txBody>
      </p:sp>
      <p:sp>
        <p:nvSpPr>
          <p:cNvPr id="4" name="Espace réservé du pied de page 3"/>
          <p:cNvSpPr>
            <a:spLocks noGrp="1"/>
          </p:cNvSpPr>
          <p:nvPr>
            <p:ph type="ftr" sz="quarter" idx="2"/>
          </p:nvPr>
        </p:nvSpPr>
        <p:spPr>
          <a:xfrm>
            <a:off x="568366" y="9779636"/>
            <a:ext cx="5918555" cy="286134"/>
          </a:xfrm>
          <a:prstGeom prst="rect">
            <a:avLst/>
          </a:prstGeom>
        </p:spPr>
        <p:txBody>
          <a:bodyPr vert="horz" lIns="94796" tIns="47398" rIns="94796" bIns="47398" rtlCol="0" anchor="ctr"/>
          <a:lstStyle>
            <a:lvl1pPr algn="l">
              <a:defRPr sz="1200"/>
            </a:lvl1pPr>
          </a:lstStyle>
          <a:p>
            <a:r>
              <a:rPr lang="en-GB" sz="1100" dirty="0"/>
              <a:t>Titre de la présentation</a:t>
            </a:r>
          </a:p>
        </p:txBody>
      </p:sp>
      <p:sp>
        <p:nvSpPr>
          <p:cNvPr id="5" name="Espace réservé du numéro de diapositive 4"/>
          <p:cNvSpPr>
            <a:spLocks noGrp="1"/>
          </p:cNvSpPr>
          <p:nvPr>
            <p:ph type="sldNum" sz="quarter" idx="3"/>
          </p:nvPr>
        </p:nvSpPr>
        <p:spPr>
          <a:xfrm>
            <a:off x="1" y="9779636"/>
            <a:ext cx="568367" cy="286134"/>
          </a:xfrm>
          <a:prstGeom prst="rect">
            <a:avLst/>
          </a:prstGeom>
        </p:spPr>
        <p:txBody>
          <a:bodyPr vert="horz" lIns="94796" tIns="47398" rIns="94796" bIns="47398" rtlCol="0" anchor="ctr"/>
          <a:lstStyle>
            <a:lvl1pPr algn="r">
              <a:defRPr sz="1200"/>
            </a:lvl1pPr>
          </a:lstStyle>
          <a:p>
            <a:fld id="{305287CA-3E72-4A91-B59B-B69F40801570}" type="slidenum">
              <a:rPr lang="en-GB" sz="1100" smtClean="0"/>
              <a:pPr/>
              <a:t>‹N°›</a:t>
            </a:fld>
            <a:endParaRPr lang="en-GB" sz="1100" dirty="0"/>
          </a:p>
        </p:txBody>
      </p:sp>
      <p:cxnSp>
        <p:nvCxnSpPr>
          <p:cNvPr id="8" name="Connecteur droit 7"/>
          <p:cNvCxnSpPr/>
          <p:nvPr/>
        </p:nvCxnSpPr>
        <p:spPr>
          <a:xfrm>
            <a:off x="550535" y="9881753"/>
            <a:ext cx="0" cy="110532"/>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660655" y="9820015"/>
            <a:ext cx="311677" cy="224979"/>
          </a:xfrm>
          <a:prstGeom prst="rect">
            <a:avLst/>
          </a:prstGeom>
        </p:spPr>
      </p:pic>
    </p:spTree>
    <p:extLst>
      <p:ext uri="{BB962C8B-B14F-4D97-AF65-F5344CB8AC3E}">
        <p14:creationId xmlns:p14="http://schemas.microsoft.com/office/powerpoint/2010/main" val="41870095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idx="1"/>
          </p:nvPr>
        </p:nvSpPr>
        <p:spPr>
          <a:xfrm>
            <a:off x="2" y="0"/>
            <a:ext cx="3402847" cy="511731"/>
          </a:xfrm>
          <a:prstGeom prst="rect">
            <a:avLst/>
          </a:prstGeom>
        </p:spPr>
        <p:txBody>
          <a:bodyPr vert="horz" lIns="94796" tIns="47398" rIns="94796" bIns="47398" rtlCol="0"/>
          <a:lstStyle>
            <a:lvl1pPr algn="l">
              <a:defRPr sz="1200"/>
            </a:lvl1pPr>
          </a:lstStyle>
          <a:p>
            <a:fld id="{BA521D56-F1F4-41A0-82EB-989F4F6F400D}" type="datetimeFigureOut">
              <a:rPr lang="fr-FR" smtClean="0"/>
              <a:pPr/>
              <a:t>17/11/2016</a:t>
            </a:fld>
            <a:endParaRPr lang="fr-FR"/>
          </a:p>
        </p:txBody>
      </p:sp>
      <p:sp>
        <p:nvSpPr>
          <p:cNvPr id="4" name="Espace réservé de l'image des diapositives 3"/>
          <p:cNvSpPr>
            <a:spLocks noGrp="1" noRot="1" noChangeAspect="1"/>
          </p:cNvSpPr>
          <p:nvPr>
            <p:ph type="sldImg" idx="2"/>
          </p:nvPr>
        </p:nvSpPr>
        <p:spPr>
          <a:xfrm>
            <a:off x="993775" y="768350"/>
            <a:ext cx="5116513" cy="3836988"/>
          </a:xfrm>
          <a:prstGeom prst="rect">
            <a:avLst/>
          </a:prstGeom>
          <a:noFill/>
          <a:ln w="12700">
            <a:solidFill>
              <a:prstClr val="black"/>
            </a:solidFill>
          </a:ln>
        </p:spPr>
        <p:txBody>
          <a:bodyPr vert="horz" lIns="94796" tIns="47398" rIns="94796" bIns="47398" rtlCol="0" anchor="ctr"/>
          <a:lstStyle/>
          <a:p>
            <a:endParaRPr lang="fr-FR"/>
          </a:p>
        </p:txBody>
      </p:sp>
      <p:sp>
        <p:nvSpPr>
          <p:cNvPr id="5" name="Espace réservé des commentaires 4"/>
          <p:cNvSpPr>
            <a:spLocks noGrp="1"/>
          </p:cNvSpPr>
          <p:nvPr>
            <p:ph type="body" sz="quarter" idx="3"/>
          </p:nvPr>
        </p:nvSpPr>
        <p:spPr>
          <a:xfrm>
            <a:off x="918156" y="4861442"/>
            <a:ext cx="5267750" cy="4605576"/>
          </a:xfrm>
          <a:prstGeom prst="rect">
            <a:avLst/>
          </a:prstGeom>
        </p:spPr>
        <p:txBody>
          <a:bodyPr vert="horz" lIns="94796" tIns="47398" rIns="94796" bIns="47398" rtlCol="0"/>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Rectangle 9"/>
          <p:cNvSpPr/>
          <p:nvPr/>
        </p:nvSpPr>
        <p:spPr>
          <a:xfrm>
            <a:off x="1" y="10164233"/>
            <a:ext cx="7104063" cy="70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4796" tIns="47398" rIns="94796" bIns="47398" rtlCol="0" anchor="ctr"/>
          <a:lstStyle/>
          <a:p>
            <a:pPr algn="ctr"/>
            <a:endParaRPr lang="en-GB"/>
          </a:p>
        </p:txBody>
      </p:sp>
      <p:sp>
        <p:nvSpPr>
          <p:cNvPr id="11" name="Espace réservé du pied de page 3"/>
          <p:cNvSpPr>
            <a:spLocks noGrp="1"/>
          </p:cNvSpPr>
          <p:nvPr>
            <p:ph type="ftr" sz="quarter" idx="4"/>
          </p:nvPr>
        </p:nvSpPr>
        <p:spPr>
          <a:xfrm>
            <a:off x="568366" y="9779636"/>
            <a:ext cx="5072231" cy="286134"/>
          </a:xfrm>
          <a:prstGeom prst="rect">
            <a:avLst/>
          </a:prstGeom>
        </p:spPr>
        <p:txBody>
          <a:bodyPr vert="horz" lIns="94796" tIns="47398" rIns="94796" bIns="47398" rtlCol="0" anchor="ctr"/>
          <a:lstStyle>
            <a:lvl1pPr algn="l">
              <a:defRPr sz="1200"/>
            </a:lvl1pPr>
          </a:lstStyle>
          <a:p>
            <a:r>
              <a:rPr lang="en-GB" sz="1100" dirty="0"/>
              <a:t>Titre de la présentation</a:t>
            </a:r>
          </a:p>
        </p:txBody>
      </p:sp>
      <p:sp>
        <p:nvSpPr>
          <p:cNvPr id="15" name="Espace réservé du numéro de diapositive 4"/>
          <p:cNvSpPr>
            <a:spLocks noGrp="1"/>
          </p:cNvSpPr>
          <p:nvPr>
            <p:ph type="sldNum" sz="quarter" idx="5"/>
          </p:nvPr>
        </p:nvSpPr>
        <p:spPr>
          <a:xfrm>
            <a:off x="1" y="9779636"/>
            <a:ext cx="568367" cy="286134"/>
          </a:xfrm>
          <a:prstGeom prst="rect">
            <a:avLst/>
          </a:prstGeom>
        </p:spPr>
        <p:txBody>
          <a:bodyPr vert="horz" lIns="94796" tIns="47398" rIns="94796" bIns="47398" rtlCol="0" anchor="ctr"/>
          <a:lstStyle>
            <a:lvl1pPr algn="r">
              <a:defRPr sz="1200"/>
            </a:lvl1pPr>
          </a:lstStyle>
          <a:p>
            <a:fld id="{305287CA-3E72-4A91-B59B-B69F40801570}" type="slidenum">
              <a:rPr lang="en-GB" sz="1100" smtClean="0"/>
              <a:pPr/>
              <a:t>‹N°›</a:t>
            </a:fld>
            <a:endParaRPr lang="en-GB" sz="1100" dirty="0"/>
          </a:p>
        </p:txBody>
      </p:sp>
      <p:cxnSp>
        <p:nvCxnSpPr>
          <p:cNvPr id="18" name="Connecteur droit 17"/>
          <p:cNvCxnSpPr/>
          <p:nvPr/>
        </p:nvCxnSpPr>
        <p:spPr>
          <a:xfrm>
            <a:off x="550535" y="9881753"/>
            <a:ext cx="0" cy="110532"/>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660655" y="9820015"/>
            <a:ext cx="311677" cy="224979"/>
          </a:xfrm>
          <a:prstGeom prst="rect">
            <a:avLst/>
          </a:prstGeom>
        </p:spPr>
      </p:pic>
    </p:spTree>
    <p:extLst>
      <p:ext uri="{BB962C8B-B14F-4D97-AF65-F5344CB8AC3E}">
        <p14:creationId xmlns:p14="http://schemas.microsoft.com/office/powerpoint/2010/main" val="3374493096"/>
      </p:ext>
    </p:extLst>
  </p:cSld>
  <p:clrMap bg1="lt1" tx1="dk1" bg2="lt2" tx2="dk2" accent1="accent1" accent2="accent2" accent3="accent3" accent4="accent4" accent5="accent5" accent6="accent6" hlink="hlink" folHlink="folHlink"/>
  <p:hf hdr="0"/>
  <p:notesStyle>
    <a:lvl1pPr marL="88900" indent="-88900" algn="l" defTabSz="626913" rtl="0" eaLnBrk="1" latinLnBrk="0" hangingPunct="1">
      <a:buClr>
        <a:schemeClr val="accent1"/>
      </a:buClr>
      <a:buFont typeface="Arial" panose="020B0604020202020204" pitchFamily="34" charset="0"/>
      <a:buChar char="•"/>
      <a:defRPr sz="800" kern="1200">
        <a:solidFill>
          <a:schemeClr val="tx1"/>
        </a:solidFill>
        <a:latin typeface="+mn-lt"/>
        <a:ea typeface="+mn-ea"/>
        <a:cs typeface="+mn-cs"/>
      </a:defRPr>
    </a:lvl1pPr>
    <a:lvl2pPr marL="177800" indent="-80963" algn="l" defTabSz="626913" rtl="0" eaLnBrk="1" latinLnBrk="0" hangingPunct="1">
      <a:buFont typeface="Arial" panose="020B0604020202020204" pitchFamily="34" charset="0"/>
      <a:buChar char="•"/>
      <a:defRPr sz="800" kern="1200">
        <a:solidFill>
          <a:schemeClr val="tx1"/>
        </a:solidFill>
        <a:latin typeface="+mn-lt"/>
        <a:ea typeface="+mn-ea"/>
        <a:cs typeface="+mn-cs"/>
      </a:defRPr>
    </a:lvl2pPr>
    <a:lvl3pPr marL="260350" indent="-85725"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3pPr>
    <a:lvl4pPr marL="349250" indent="-82550"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4pPr>
    <a:lvl5pPr marL="444500" indent="-80963"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5pPr>
    <a:lvl6pPr marL="1567282" algn="l" defTabSz="626913" rtl="0" eaLnBrk="1" latinLnBrk="0" hangingPunct="1">
      <a:defRPr sz="800" kern="1200">
        <a:solidFill>
          <a:schemeClr val="tx1"/>
        </a:solidFill>
        <a:latin typeface="+mn-lt"/>
        <a:ea typeface="+mn-ea"/>
        <a:cs typeface="+mn-cs"/>
      </a:defRPr>
    </a:lvl6pPr>
    <a:lvl7pPr marL="1880738" algn="l" defTabSz="626913" rtl="0" eaLnBrk="1" latinLnBrk="0" hangingPunct="1">
      <a:defRPr sz="800" kern="1200">
        <a:solidFill>
          <a:schemeClr val="tx1"/>
        </a:solidFill>
        <a:latin typeface="+mn-lt"/>
        <a:ea typeface="+mn-ea"/>
        <a:cs typeface="+mn-cs"/>
      </a:defRPr>
    </a:lvl7pPr>
    <a:lvl8pPr marL="2194194" algn="l" defTabSz="626913" rtl="0" eaLnBrk="1" latinLnBrk="0" hangingPunct="1">
      <a:defRPr sz="800" kern="1200">
        <a:solidFill>
          <a:schemeClr val="tx1"/>
        </a:solidFill>
        <a:latin typeface="+mn-lt"/>
        <a:ea typeface="+mn-ea"/>
        <a:cs typeface="+mn-cs"/>
      </a:defRPr>
    </a:lvl8pPr>
    <a:lvl9pPr marL="2507651" algn="l" defTabSz="626913" rtl="0" eaLnBrk="1" latinLnBrk="0" hangingPunct="1">
      <a:defRPr sz="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p:spTree>
      <p:nvGrpSpPr>
        <p:cNvPr id="1" name=""/>
        <p:cNvGrpSpPr/>
        <p:nvPr/>
      </p:nvGrpSpPr>
      <p:grpSpPr>
        <a:xfrm>
          <a:off x="0" y="0"/>
          <a:ext cx="0" cy="0"/>
          <a:chOff x="0" y="0"/>
          <a:chExt cx="0" cy="0"/>
        </a:xfrm>
      </p:grpSpPr>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5345038" y="6165850"/>
            <a:ext cx="3672408" cy="698500"/>
          </a:xfrm>
          <a:prstGeom prst="rect">
            <a:avLst/>
          </a:prstGeom>
        </p:spPr>
      </p:pic>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Espace réservé du pied de page 4"/>
          <p:cNvSpPr>
            <a:spLocks noGrp="1"/>
          </p:cNvSpPr>
          <p:nvPr>
            <p:ph type="ftr" sz="quarter" idx="11"/>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4" name="ZoneTexte 13"/>
          <p:cNvSpPr txBox="1"/>
          <p:nvPr userDrawn="1"/>
        </p:nvSpPr>
        <p:spPr>
          <a:xfrm>
            <a:off x="438666" y="6400987"/>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p>
        </p:txBody>
      </p:sp>
      <p:sp>
        <p:nvSpPr>
          <p:cNvPr id="15" name="ZoneTexte 14"/>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Tree>
    <p:extLst>
      <p:ext uri="{BB962C8B-B14F-4D97-AF65-F5344CB8AC3E}">
        <p14:creationId xmlns:p14="http://schemas.microsoft.com/office/powerpoint/2010/main" val="97159889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ntenus">
    <p:spTree>
      <p:nvGrpSpPr>
        <p:cNvPr id="1" name=""/>
        <p:cNvGrpSpPr/>
        <p:nvPr/>
      </p:nvGrpSpPr>
      <p:grpSpPr>
        <a:xfrm>
          <a:off x="0" y="0"/>
          <a:ext cx="0" cy="0"/>
          <a:chOff x="0" y="0"/>
          <a:chExt cx="0" cy="0"/>
        </a:xfrm>
      </p:grpSpPr>
      <p:sp>
        <p:nvSpPr>
          <p:cNvPr id="4" name="Rectangle 3"/>
          <p:cNvSpPr/>
          <p:nvPr userDrawn="1"/>
        </p:nvSpPr>
        <p:spPr bwMode="gray">
          <a:xfrm>
            <a:off x="0" y="1474788"/>
            <a:ext cx="4556345"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584698" y="1474788"/>
            <a:ext cx="4559301"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9" name="Rectangle 18"/>
          <p:cNvSpPr/>
          <p:nvPr userDrawn="1"/>
        </p:nvSpPr>
        <p:spPr bwMode="gray">
          <a:xfrm>
            <a:off x="0" y="3824288"/>
            <a:ext cx="4556345"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584698" y="3824288"/>
            <a:ext cx="4559301"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515938" y="147478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bwMode="gray">
          <a:xfrm>
            <a:off x="4706951" y="147478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22" name="Espace réservé du contenu 2"/>
          <p:cNvSpPr>
            <a:spLocks noGrp="1"/>
          </p:cNvSpPr>
          <p:nvPr>
            <p:ph idx="14"/>
          </p:nvPr>
        </p:nvSpPr>
        <p:spPr bwMode="gray">
          <a:xfrm>
            <a:off x="4706951" y="384460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23" name="Espace réservé du contenu 2"/>
          <p:cNvSpPr>
            <a:spLocks noGrp="1"/>
          </p:cNvSpPr>
          <p:nvPr>
            <p:ph idx="15"/>
          </p:nvPr>
        </p:nvSpPr>
        <p:spPr bwMode="gray">
          <a:xfrm>
            <a:off x="515938" y="384460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Tree>
    <p:extLst>
      <p:ext uri="{BB962C8B-B14F-4D97-AF65-F5344CB8AC3E}">
        <p14:creationId xmlns:p14="http://schemas.microsoft.com/office/powerpoint/2010/main" val="1396641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4" name="Rectangle 3"/>
          <p:cNvSpPr/>
          <p:nvPr userDrawn="1"/>
        </p:nvSpPr>
        <p:spPr bwMode="gray">
          <a:xfrm>
            <a:off x="1" y="1474788"/>
            <a:ext cx="4891138"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932040" y="1474788"/>
            <a:ext cx="4211960"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932040" y="3824288"/>
            <a:ext cx="4211960"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1" y="1474788"/>
            <a:ext cx="4891138" cy="4691062"/>
          </a:xfrm>
          <a:prstGeom prst="rect">
            <a:avLst/>
          </a:prstGeom>
          <a:noFill/>
          <a:ln w="38100">
            <a:noFill/>
          </a:ln>
        </p:spPr>
        <p:txBody>
          <a:bodyPr lIns="504000" rIns="108000"/>
          <a:lstStyle>
            <a:lvl1pPr>
              <a:defRPr sz="20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bwMode="gray">
          <a:xfrm>
            <a:off x="5206300" y="1474788"/>
            <a:ext cx="3663440" cy="2314575"/>
          </a:xfrm>
          <a:prstGeom prst="rect">
            <a:avLst/>
          </a:prstGeom>
          <a:noFill/>
          <a:ln w="38100">
            <a:noFill/>
          </a:ln>
        </p:spPr>
        <p:txBody>
          <a:bodyPr lIns="108000" rIns="108000"/>
          <a:lstStyle>
            <a:lvl1pPr>
              <a:defRPr sz="2000"/>
            </a:lvl1pPr>
            <a:lvl2pPr>
              <a:defRPr sz="1600"/>
            </a:lvl2pPr>
            <a:lvl3pPr>
              <a:defRPr sz="1400"/>
            </a:lvl3pPr>
            <a:lvl4pPr>
              <a:defRPr sz="1050"/>
            </a:lvl4pPr>
            <a:lvl5pPr>
              <a:defRPr sz="1100"/>
            </a:lvl5pPr>
          </a:lstStyle>
          <a:p>
            <a:pPr lvl="0"/>
            <a:r>
              <a:rPr lang="fr-FR"/>
              <a:t>Cliquez pour modifier les styles du texte du masque</a:t>
            </a:r>
          </a:p>
          <a:p>
            <a:pPr lvl="1"/>
            <a:r>
              <a:rPr lang="fr-FR"/>
              <a:t>Deuxième niveau</a:t>
            </a:r>
          </a:p>
          <a:p>
            <a:pPr lvl="2"/>
            <a:r>
              <a:rPr lang="fr-FR"/>
              <a:t>Troisième niveau</a:t>
            </a:r>
          </a:p>
        </p:txBody>
      </p:sp>
      <p:sp>
        <p:nvSpPr>
          <p:cNvPr id="22" name="Espace réservé du contenu 2"/>
          <p:cNvSpPr>
            <a:spLocks noGrp="1"/>
          </p:cNvSpPr>
          <p:nvPr>
            <p:ph idx="14"/>
          </p:nvPr>
        </p:nvSpPr>
        <p:spPr bwMode="gray">
          <a:xfrm>
            <a:off x="5206300" y="3844608"/>
            <a:ext cx="3663440" cy="2314575"/>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280241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onnes texte">
    <p:spTree>
      <p:nvGrpSpPr>
        <p:cNvPr id="1" name=""/>
        <p:cNvGrpSpPr/>
        <p:nvPr/>
      </p:nvGrpSpPr>
      <p:grpSpPr>
        <a:xfrm>
          <a:off x="0" y="0"/>
          <a:ext cx="0" cy="0"/>
          <a:chOff x="0" y="0"/>
          <a:chExt cx="0" cy="0"/>
        </a:xfrm>
      </p:grpSpPr>
      <p:sp>
        <p:nvSpPr>
          <p:cNvPr id="4" name="Rectangle 3"/>
          <p:cNvSpPr/>
          <p:nvPr userDrawn="1"/>
        </p:nvSpPr>
        <p:spPr bwMode="gray">
          <a:xfrm>
            <a:off x="0" y="1474788"/>
            <a:ext cx="3019301"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52012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2" name="Rectangle 11"/>
          <p:cNvSpPr/>
          <p:nvPr userDrawn="1"/>
        </p:nvSpPr>
        <p:spPr bwMode="gray">
          <a:xfrm>
            <a:off x="3057154"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3" name="Rectangle 12"/>
          <p:cNvSpPr/>
          <p:nvPr userDrawn="1"/>
        </p:nvSpPr>
        <p:spPr bwMode="gray">
          <a:xfrm>
            <a:off x="6119008"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4" name="Espace réservé du contenu 2"/>
          <p:cNvSpPr>
            <a:spLocks noGrp="1"/>
          </p:cNvSpPr>
          <p:nvPr>
            <p:ph idx="13"/>
          </p:nvPr>
        </p:nvSpPr>
        <p:spPr bwMode="gray">
          <a:xfrm>
            <a:off x="3313956"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15" name="Espace réservé du contenu 2"/>
          <p:cNvSpPr>
            <a:spLocks noGrp="1"/>
          </p:cNvSpPr>
          <p:nvPr>
            <p:ph idx="14"/>
          </p:nvPr>
        </p:nvSpPr>
        <p:spPr bwMode="gray">
          <a:xfrm>
            <a:off x="636686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Tree>
    <p:extLst>
      <p:ext uri="{BB962C8B-B14F-4D97-AF65-F5344CB8AC3E}">
        <p14:creationId xmlns:p14="http://schemas.microsoft.com/office/powerpoint/2010/main" val="287016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bwMode="gray"/>
        <p:txBody>
          <a:bodyPr/>
          <a:lstStyle/>
          <a:p>
            <a:r>
              <a:rPr lang="fr-FR"/>
              <a:t>Cliquez pour modifier le style du titre</a:t>
            </a: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3983172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bwMode="gray"/>
        <p:txBody>
          <a:bodyPr/>
          <a:lstStyle/>
          <a:p>
            <a:endParaRPr lang="fr-FR"/>
          </a:p>
        </p:txBody>
      </p:sp>
      <p:sp>
        <p:nvSpPr>
          <p:cNvPr id="3" name="Espace réservé du pied de page 2"/>
          <p:cNvSpPr>
            <a:spLocks noGrp="1"/>
          </p:cNvSpPr>
          <p:nvPr>
            <p:ph type="ftr" sz="quarter" idx="11"/>
          </p:nvPr>
        </p:nvSpPr>
        <p:spPr bwMode="gray"/>
        <p:txBody>
          <a:bodyPr/>
          <a:lstStyle/>
          <a:p>
            <a:r>
              <a:rPr lang="fr-FR"/>
              <a:t>Nom de la présentation</a:t>
            </a:r>
          </a:p>
        </p:txBody>
      </p:sp>
      <p:sp>
        <p:nvSpPr>
          <p:cNvPr id="4" name="Espace réservé du numéro de diapositive 3"/>
          <p:cNvSpPr>
            <a:spLocks noGrp="1"/>
          </p:cNvSpPr>
          <p:nvPr>
            <p:ph type="sldNum" sz="quarter" idx="12"/>
          </p:nvPr>
        </p:nvSpPr>
        <p:spPr bwMode="gray"/>
        <p:txBody>
          <a:bodyPr/>
          <a:lstStyle/>
          <a:p>
            <a:fld id="{AF43E6FD-AB27-4108-A2FC-346BB5F75E3F}" type="slidenum">
              <a:rPr lang="fr-FR" smtClean="0"/>
              <a:pPr/>
              <a:t>‹N°›</a:t>
            </a:fld>
            <a:endParaRPr lang="fr-FR"/>
          </a:p>
        </p:txBody>
      </p:sp>
      <p:cxnSp>
        <p:nvCxnSpPr>
          <p:cNvPr id="12" name="Connecteur droit 11"/>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867963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9" name="ZoneTexte 8"/>
          <p:cNvSpPr txBox="1"/>
          <p:nvPr userDrawn="1"/>
        </p:nvSpPr>
        <p:spPr bwMode="gray">
          <a:xfrm>
            <a:off x="461432" y="776615"/>
            <a:ext cx="2382376" cy="523220"/>
          </a:xfrm>
          <a:prstGeom prst="rect">
            <a:avLst/>
          </a:prstGeom>
          <a:noFill/>
        </p:spPr>
        <p:txBody>
          <a:bodyPr wrap="square" rtlCol="0">
            <a:spAutoFit/>
          </a:bodyPr>
          <a:lstStyle/>
          <a:p>
            <a:r>
              <a:rPr lang="it-IT" sz="2800" b="0" dirty="0">
                <a:solidFill>
                  <a:schemeClr val="bg1"/>
                </a:solidFill>
                <a:latin typeface="+mn-lt"/>
              </a:rPr>
              <a:t>CONTACTS</a:t>
            </a:r>
          </a:p>
        </p:txBody>
      </p:sp>
    </p:spTree>
    <p:extLst>
      <p:ext uri="{BB962C8B-B14F-4D97-AF65-F5344CB8AC3E}">
        <p14:creationId xmlns:p14="http://schemas.microsoft.com/office/powerpoint/2010/main" val="2096406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énérique">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191426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Consulting">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4" name="Picture 2" descr="Z:\Sopra group - Evolution du masque Sopra Steria\2. Recu\Logo\SOPRASTERIA_soprasteriaconsulting_RVB.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194300" y="5927183"/>
            <a:ext cx="4005580" cy="83718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p:cNvSpPr>
            <a:spLocks noGrp="1"/>
          </p:cNvSpPr>
          <p:nvPr>
            <p:ph type="ftr" sz="quarter" idx="11"/>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1" name="ZoneTexte 10"/>
          <p:cNvSpPr txBox="1"/>
          <p:nvPr userDrawn="1"/>
        </p:nvSpPr>
        <p:spPr>
          <a:xfrm>
            <a:off x="438666" y="6400987"/>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p>
        </p:txBody>
      </p:sp>
      <p:sp>
        <p:nvSpPr>
          <p:cNvPr id="15" name="ZoneTexte 14"/>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Tree>
    <p:extLst>
      <p:ext uri="{BB962C8B-B14F-4D97-AF65-F5344CB8AC3E}">
        <p14:creationId xmlns:p14="http://schemas.microsoft.com/office/powerpoint/2010/main" val="184949905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 Sopra HR Software">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 name="Picture 2"/>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735014" y="5987144"/>
            <a:ext cx="3462020" cy="762458"/>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p:cNvSpPr>
            <a:spLocks noGrp="1"/>
          </p:cNvSpPr>
          <p:nvPr>
            <p:ph type="ftr" sz="quarter" idx="11"/>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1" name="ZoneTexte 10"/>
          <p:cNvSpPr txBox="1"/>
          <p:nvPr userDrawn="1"/>
        </p:nvSpPr>
        <p:spPr>
          <a:xfrm>
            <a:off x="438666" y="6400987"/>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p>
        </p:txBody>
      </p:sp>
      <p:sp>
        <p:nvSpPr>
          <p:cNvPr id="14" name="ZoneTexte 13"/>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Tree>
    <p:extLst>
      <p:ext uri="{BB962C8B-B14F-4D97-AF65-F5344CB8AC3E}">
        <p14:creationId xmlns:p14="http://schemas.microsoft.com/office/powerpoint/2010/main" val="86059360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Cliquez pour modifier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dirty="0"/>
              <a:t>Nom de la présentation</a:t>
            </a: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2" name="Espace réservé du contenu 11"/>
          <p:cNvSpPr>
            <a:spLocks noGrp="1"/>
          </p:cNvSpPr>
          <p:nvPr>
            <p:ph sz="quarter" idx="13"/>
          </p:nvPr>
        </p:nvSpPr>
        <p:spPr bwMode="gray">
          <a:xfrm>
            <a:off x="515938" y="1484313"/>
            <a:ext cx="8088312" cy="4681537"/>
          </a:xfrm>
        </p:spPr>
        <p:txBody>
          <a:bodyPr/>
          <a:lstStyle/>
          <a:p>
            <a:pPr lvl="0"/>
            <a:r>
              <a:rPr lang="fr-FR"/>
              <a:t>Cliquez pour 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14717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texte 8"/>
          <p:cNvSpPr>
            <a:spLocks noGrp="1"/>
          </p:cNvSpPr>
          <p:nvPr>
            <p:ph type="body" sz="quarter" idx="13"/>
          </p:nvPr>
        </p:nvSpPr>
        <p:spPr bwMode="gray">
          <a:xfrm>
            <a:off x="539749" y="2492895"/>
            <a:ext cx="8232775" cy="3672955"/>
          </a:xfrm>
          <a:prstGeom prst="rect">
            <a:avLst/>
          </a:prstGeom>
        </p:spPr>
        <p:txBody>
          <a:bodyPr/>
          <a:lstStyle>
            <a:lvl1pPr marL="0" indent="0">
              <a:spcBef>
                <a:spcPts val="800"/>
              </a:spcBef>
              <a:buFont typeface="Arial" panose="020B0604020202020204" pitchFamily="34" charset="0"/>
              <a:buNone/>
              <a:defRPr sz="2400" b="0"/>
            </a:lvl1pPr>
            <a:lvl2pPr marL="0" indent="0">
              <a:spcBef>
                <a:spcPts val="800"/>
              </a:spcBef>
              <a:buFont typeface="Arial" panose="020B0604020202020204" pitchFamily="34" charset="0"/>
              <a:buNone/>
              <a:defRPr sz="28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a:t>Cliquez pour modifier les styles du texte du masque</a:t>
            </a:r>
          </a:p>
          <a:p>
            <a:pPr lvl="1"/>
            <a:r>
              <a:rPr lang="fr-FR"/>
              <a:t>Deuxième niveau</a:t>
            </a: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0" name="ZoneTexte 9"/>
          <p:cNvSpPr txBox="1"/>
          <p:nvPr userDrawn="1"/>
        </p:nvSpPr>
        <p:spPr bwMode="gray">
          <a:xfrm>
            <a:off x="461432" y="776615"/>
            <a:ext cx="2382376" cy="523220"/>
          </a:xfrm>
          <a:prstGeom prst="rect">
            <a:avLst/>
          </a:prstGeom>
          <a:noFill/>
        </p:spPr>
        <p:txBody>
          <a:bodyPr wrap="square" rtlCol="0">
            <a:spAutoFit/>
          </a:bodyPr>
          <a:lstStyle/>
          <a:p>
            <a:r>
              <a:rPr lang="it-IT" sz="2800" b="0" dirty="0">
                <a:solidFill>
                  <a:schemeClr val="bg1"/>
                </a:solidFill>
                <a:latin typeface="+mn-lt"/>
              </a:rPr>
              <a:t>AGENDA</a:t>
            </a:r>
          </a:p>
        </p:txBody>
      </p:sp>
    </p:spTree>
    <p:extLst>
      <p:ext uri="{BB962C8B-B14F-4D97-AF65-F5344CB8AC3E}">
        <p14:creationId xmlns:p14="http://schemas.microsoft.com/office/powerpoint/2010/main" val="323697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itre">
    <p:spTree>
      <p:nvGrpSpPr>
        <p:cNvPr id="1" name=""/>
        <p:cNvGrpSpPr/>
        <p:nvPr/>
      </p:nvGrpSpPr>
      <p:grpSpPr>
        <a:xfrm>
          <a:off x="0" y="0"/>
          <a:ext cx="0" cy="0"/>
          <a:chOff x="0" y="0"/>
          <a:chExt cx="0" cy="0"/>
        </a:xfrm>
      </p:grpSpPr>
      <p:sp>
        <p:nvSpPr>
          <p:cNvPr id="3" name="Espace réservé pour une image  2"/>
          <p:cNvSpPr>
            <a:spLocks noGrp="1"/>
          </p:cNvSpPr>
          <p:nvPr>
            <p:ph type="pic" sz="quarter" idx="15"/>
          </p:nvPr>
        </p:nvSpPr>
        <p:spPr bwMode="gray">
          <a:xfrm>
            <a:off x="-5490" y="-2539"/>
            <a:ext cx="9155891" cy="3431539"/>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3719 w 10000"/>
              <a:gd name="connsiteY3" fmla="*/ 9987 h 10000"/>
              <a:gd name="connsiteX4" fmla="*/ 0 w 10000"/>
              <a:gd name="connsiteY4" fmla="*/ 10000 h 10000"/>
              <a:gd name="connsiteX5" fmla="*/ 0 w 10000"/>
              <a:gd name="connsiteY5" fmla="*/ 0 h 10000"/>
              <a:gd name="connsiteX0" fmla="*/ 0 w 10007"/>
              <a:gd name="connsiteY0" fmla="*/ 0 h 10000"/>
              <a:gd name="connsiteX1" fmla="*/ 10000 w 10007"/>
              <a:gd name="connsiteY1" fmla="*/ 0 h 10000"/>
              <a:gd name="connsiteX2" fmla="*/ 10007 w 10007"/>
              <a:gd name="connsiteY2" fmla="*/ 6381 h 10000"/>
              <a:gd name="connsiteX3" fmla="*/ 3719 w 10007"/>
              <a:gd name="connsiteY3" fmla="*/ 9987 h 10000"/>
              <a:gd name="connsiteX4" fmla="*/ 0 w 10007"/>
              <a:gd name="connsiteY4" fmla="*/ 10000 h 10000"/>
              <a:gd name="connsiteX5" fmla="*/ 0 w 10007"/>
              <a:gd name="connsiteY5" fmla="*/ 0 h 10000"/>
              <a:gd name="connsiteX0" fmla="*/ 0 w 10007"/>
              <a:gd name="connsiteY0" fmla="*/ 0 h 9987"/>
              <a:gd name="connsiteX1" fmla="*/ 10000 w 10007"/>
              <a:gd name="connsiteY1" fmla="*/ 0 h 9987"/>
              <a:gd name="connsiteX2" fmla="*/ 10007 w 10007"/>
              <a:gd name="connsiteY2" fmla="*/ 6381 h 9987"/>
              <a:gd name="connsiteX3" fmla="*/ 3719 w 10007"/>
              <a:gd name="connsiteY3" fmla="*/ 9987 h 9987"/>
              <a:gd name="connsiteX4" fmla="*/ 0 w 10007"/>
              <a:gd name="connsiteY4" fmla="*/ 9013 h 9987"/>
              <a:gd name="connsiteX5" fmla="*/ 0 w 10007"/>
              <a:gd name="connsiteY5" fmla="*/ 0 h 9987"/>
              <a:gd name="connsiteX0" fmla="*/ 0 w 10000"/>
              <a:gd name="connsiteY0" fmla="*/ 0 h 9025"/>
              <a:gd name="connsiteX1" fmla="*/ 9993 w 10000"/>
              <a:gd name="connsiteY1" fmla="*/ 0 h 9025"/>
              <a:gd name="connsiteX2" fmla="*/ 10000 w 10000"/>
              <a:gd name="connsiteY2" fmla="*/ 6389 h 9025"/>
              <a:gd name="connsiteX3" fmla="*/ 0 w 10000"/>
              <a:gd name="connsiteY3" fmla="*/ 9025 h 9025"/>
              <a:gd name="connsiteX4" fmla="*/ 0 w 10000"/>
              <a:gd name="connsiteY4" fmla="*/ 0 h 9025"/>
              <a:gd name="connsiteX0" fmla="*/ 0 w 10000"/>
              <a:gd name="connsiteY0" fmla="*/ 0 h 10472"/>
              <a:gd name="connsiteX1" fmla="*/ 9993 w 10000"/>
              <a:gd name="connsiteY1" fmla="*/ 0 h 10472"/>
              <a:gd name="connsiteX2" fmla="*/ 10000 w 10000"/>
              <a:gd name="connsiteY2" fmla="*/ 7079 h 10472"/>
              <a:gd name="connsiteX3" fmla="*/ 0 w 10000"/>
              <a:gd name="connsiteY3" fmla="*/ 10000 h 10472"/>
              <a:gd name="connsiteX4" fmla="*/ 0 w 10000"/>
              <a:gd name="connsiteY4" fmla="*/ 0 h 10472"/>
              <a:gd name="connsiteX0" fmla="*/ 0 w 10000"/>
              <a:gd name="connsiteY0" fmla="*/ 0 h 11183"/>
              <a:gd name="connsiteX1" fmla="*/ 9993 w 10000"/>
              <a:gd name="connsiteY1" fmla="*/ 0 h 11183"/>
              <a:gd name="connsiteX2" fmla="*/ 10000 w 10000"/>
              <a:gd name="connsiteY2" fmla="*/ 7079 h 11183"/>
              <a:gd name="connsiteX3" fmla="*/ 0 w 10000"/>
              <a:gd name="connsiteY3" fmla="*/ 10000 h 11183"/>
              <a:gd name="connsiteX4" fmla="*/ 0 w 10000"/>
              <a:gd name="connsiteY4" fmla="*/ 0 h 11183"/>
              <a:gd name="connsiteX0" fmla="*/ 0 w 10000"/>
              <a:gd name="connsiteY0" fmla="*/ 0 h 10948"/>
              <a:gd name="connsiteX1" fmla="*/ 9993 w 10000"/>
              <a:gd name="connsiteY1" fmla="*/ 0 h 10948"/>
              <a:gd name="connsiteX2" fmla="*/ 10000 w 10000"/>
              <a:gd name="connsiteY2" fmla="*/ 7079 h 10948"/>
              <a:gd name="connsiteX3" fmla="*/ 0 w 10000"/>
              <a:gd name="connsiteY3" fmla="*/ 10000 h 10948"/>
              <a:gd name="connsiteX4" fmla="*/ 0 w 10000"/>
              <a:gd name="connsiteY4" fmla="*/ 0 h 10948"/>
              <a:gd name="connsiteX0" fmla="*/ 0 w 10000"/>
              <a:gd name="connsiteY0" fmla="*/ 0 h 11076"/>
              <a:gd name="connsiteX1" fmla="*/ 9993 w 10000"/>
              <a:gd name="connsiteY1" fmla="*/ 0 h 11076"/>
              <a:gd name="connsiteX2" fmla="*/ 10000 w 10000"/>
              <a:gd name="connsiteY2" fmla="*/ 7079 h 11076"/>
              <a:gd name="connsiteX3" fmla="*/ 0 w 10000"/>
              <a:gd name="connsiteY3" fmla="*/ 10000 h 11076"/>
              <a:gd name="connsiteX4" fmla="*/ 0 w 10000"/>
              <a:gd name="connsiteY4" fmla="*/ 0 h 11076"/>
              <a:gd name="connsiteX0" fmla="*/ 0 w 10000"/>
              <a:gd name="connsiteY0" fmla="*/ 0 h 10908"/>
              <a:gd name="connsiteX1" fmla="*/ 9993 w 10000"/>
              <a:gd name="connsiteY1" fmla="*/ 0 h 10908"/>
              <a:gd name="connsiteX2" fmla="*/ 10000 w 10000"/>
              <a:gd name="connsiteY2" fmla="*/ 7079 h 10908"/>
              <a:gd name="connsiteX3" fmla="*/ 0 w 10000"/>
              <a:gd name="connsiteY3" fmla="*/ 10000 h 10908"/>
              <a:gd name="connsiteX4" fmla="*/ 0 w 10000"/>
              <a:gd name="connsiteY4" fmla="*/ 0 h 10908"/>
              <a:gd name="connsiteX0" fmla="*/ 0 w 10000"/>
              <a:gd name="connsiteY0" fmla="*/ 0 h 10903"/>
              <a:gd name="connsiteX1" fmla="*/ 9993 w 10000"/>
              <a:gd name="connsiteY1" fmla="*/ 0 h 10903"/>
              <a:gd name="connsiteX2" fmla="*/ 10000 w 10000"/>
              <a:gd name="connsiteY2" fmla="*/ 7079 h 10903"/>
              <a:gd name="connsiteX3" fmla="*/ 0 w 10000"/>
              <a:gd name="connsiteY3" fmla="*/ 10000 h 10903"/>
              <a:gd name="connsiteX4" fmla="*/ 0 w 10000"/>
              <a:gd name="connsiteY4" fmla="*/ 0 h 10903"/>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171"/>
              <a:gd name="connsiteX1" fmla="*/ 9993 w 10000"/>
              <a:gd name="connsiteY1" fmla="*/ 0 h 11171"/>
              <a:gd name="connsiteX2" fmla="*/ 10000 w 10000"/>
              <a:gd name="connsiteY2" fmla="*/ 7079 h 11171"/>
              <a:gd name="connsiteX3" fmla="*/ 4032 w 10000"/>
              <a:gd name="connsiteY3" fmla="*/ 11028 h 11171"/>
              <a:gd name="connsiteX4" fmla="*/ 0 w 10000"/>
              <a:gd name="connsiteY4" fmla="*/ 10000 h 11171"/>
              <a:gd name="connsiteX5" fmla="*/ 0 w 10000"/>
              <a:gd name="connsiteY5" fmla="*/ 0 h 11171"/>
              <a:gd name="connsiteX0" fmla="*/ 0 w 10000"/>
              <a:gd name="connsiteY0" fmla="*/ 0 h 11031"/>
              <a:gd name="connsiteX1" fmla="*/ 9993 w 10000"/>
              <a:gd name="connsiteY1" fmla="*/ 0 h 11031"/>
              <a:gd name="connsiteX2" fmla="*/ 10000 w 10000"/>
              <a:gd name="connsiteY2" fmla="*/ 7079 h 11031"/>
              <a:gd name="connsiteX3" fmla="*/ 4032 w 10000"/>
              <a:gd name="connsiteY3" fmla="*/ 11028 h 11031"/>
              <a:gd name="connsiteX4" fmla="*/ 0 w 10000"/>
              <a:gd name="connsiteY4" fmla="*/ 10000 h 11031"/>
              <a:gd name="connsiteX5" fmla="*/ 0 w 10000"/>
              <a:gd name="connsiteY5" fmla="*/ 0 h 11031"/>
              <a:gd name="connsiteX0" fmla="*/ 0 w 10000"/>
              <a:gd name="connsiteY0" fmla="*/ 0 h 11048"/>
              <a:gd name="connsiteX1" fmla="*/ 9993 w 10000"/>
              <a:gd name="connsiteY1" fmla="*/ 0 h 11048"/>
              <a:gd name="connsiteX2" fmla="*/ 10000 w 10000"/>
              <a:gd name="connsiteY2" fmla="*/ 7079 h 11048"/>
              <a:gd name="connsiteX3" fmla="*/ 4032 w 10000"/>
              <a:gd name="connsiteY3" fmla="*/ 11028 h 11048"/>
              <a:gd name="connsiteX4" fmla="*/ 0 w 10000"/>
              <a:gd name="connsiteY4" fmla="*/ 10000 h 11048"/>
              <a:gd name="connsiteX5" fmla="*/ 0 w 10000"/>
              <a:gd name="connsiteY5" fmla="*/ 0 h 11048"/>
              <a:gd name="connsiteX0" fmla="*/ 0 w 10010"/>
              <a:gd name="connsiteY0" fmla="*/ 663 h 11048"/>
              <a:gd name="connsiteX1" fmla="*/ 10003 w 10010"/>
              <a:gd name="connsiteY1" fmla="*/ 0 h 11048"/>
              <a:gd name="connsiteX2" fmla="*/ 10010 w 10010"/>
              <a:gd name="connsiteY2" fmla="*/ 7079 h 11048"/>
              <a:gd name="connsiteX3" fmla="*/ 4042 w 10010"/>
              <a:gd name="connsiteY3" fmla="*/ 11028 h 11048"/>
              <a:gd name="connsiteX4" fmla="*/ 10 w 10010"/>
              <a:gd name="connsiteY4" fmla="*/ 10000 h 11048"/>
              <a:gd name="connsiteX5" fmla="*/ 0 w 10010"/>
              <a:gd name="connsiteY5" fmla="*/ 663 h 11048"/>
              <a:gd name="connsiteX0" fmla="*/ 0 w 10010"/>
              <a:gd name="connsiteY0" fmla="*/ 0 h 10385"/>
              <a:gd name="connsiteX1" fmla="*/ 10003 w 10010"/>
              <a:gd name="connsiteY1" fmla="*/ 0 h 10385"/>
              <a:gd name="connsiteX2" fmla="*/ 10010 w 10010"/>
              <a:gd name="connsiteY2" fmla="*/ 6416 h 10385"/>
              <a:gd name="connsiteX3" fmla="*/ 4042 w 10010"/>
              <a:gd name="connsiteY3" fmla="*/ 10365 h 10385"/>
              <a:gd name="connsiteX4" fmla="*/ 10 w 10010"/>
              <a:gd name="connsiteY4" fmla="*/ 9337 h 10385"/>
              <a:gd name="connsiteX5" fmla="*/ 0 w 10010"/>
              <a:gd name="connsiteY5" fmla="*/ 0 h 10385"/>
              <a:gd name="connsiteX0" fmla="*/ 0 w 10003"/>
              <a:gd name="connsiteY0" fmla="*/ 0 h 10404"/>
              <a:gd name="connsiteX1" fmla="*/ 9996 w 10003"/>
              <a:gd name="connsiteY1" fmla="*/ 19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8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1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6"/>
              <a:gd name="connsiteY0" fmla="*/ 0 h 10382"/>
              <a:gd name="connsiteX1" fmla="*/ 10006 w 10006"/>
              <a:gd name="connsiteY1" fmla="*/ 9 h 10382"/>
              <a:gd name="connsiteX2" fmla="*/ 10006 w 10006"/>
              <a:gd name="connsiteY2" fmla="*/ 6413 h 10382"/>
              <a:gd name="connsiteX3" fmla="*/ 4038 w 10006"/>
              <a:gd name="connsiteY3" fmla="*/ 10362 h 10382"/>
              <a:gd name="connsiteX4" fmla="*/ 6 w 10006"/>
              <a:gd name="connsiteY4" fmla="*/ 9334 h 10382"/>
              <a:gd name="connsiteX5" fmla="*/ 0 w 10006"/>
              <a:gd name="connsiteY5" fmla="*/ 0 h 1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6" h="10382">
                <a:moveTo>
                  <a:pt x="0" y="0"/>
                </a:moveTo>
                <a:lnTo>
                  <a:pt x="10006" y="9"/>
                </a:lnTo>
                <a:cubicBezTo>
                  <a:pt x="10008" y="2369"/>
                  <a:pt x="10004" y="4054"/>
                  <a:pt x="10006" y="6413"/>
                </a:cubicBezTo>
                <a:cubicBezTo>
                  <a:pt x="7507" y="10149"/>
                  <a:pt x="4067" y="10394"/>
                  <a:pt x="4038" y="10362"/>
                </a:cubicBezTo>
                <a:cubicBezTo>
                  <a:pt x="4002" y="10407"/>
                  <a:pt x="1781" y="10476"/>
                  <a:pt x="6" y="9334"/>
                </a:cubicBezTo>
                <a:cubicBezTo>
                  <a:pt x="3" y="6222"/>
                  <a:pt x="3" y="3112"/>
                  <a:pt x="0" y="0"/>
                </a:cubicBezTo>
                <a:close/>
              </a:path>
            </a:pathLst>
          </a:custGeom>
        </p:spPr>
        <p:txBody>
          <a:bodyPr/>
          <a:lstStyle>
            <a:lvl1pPr marL="271463" marR="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lvl1pPr>
          </a:lstStyle>
          <a:p>
            <a:r>
              <a:rPr lang="fr-FR"/>
              <a:t>Cliquez sur l'icône pour ajouter une image</a:t>
            </a:r>
            <a:endParaRPr lang="fr-FR" dirty="0"/>
          </a:p>
        </p:txBody>
      </p:sp>
      <p:sp>
        <p:nvSpPr>
          <p:cNvPr id="15" name="Espace réservé de la date 14"/>
          <p:cNvSpPr>
            <a:spLocks noGrp="1"/>
          </p:cNvSpPr>
          <p:nvPr>
            <p:ph type="dt" sz="half" idx="12"/>
          </p:nvPr>
        </p:nvSpPr>
        <p:spPr bwMode="gray"/>
        <p:txBody>
          <a:bodyPr/>
          <a:lstStyle/>
          <a:p>
            <a:endParaRPr lang="fr-FR" dirty="0"/>
          </a:p>
        </p:txBody>
      </p:sp>
      <p:sp>
        <p:nvSpPr>
          <p:cNvPr id="16" name="Espace réservé du pied de page 15"/>
          <p:cNvSpPr>
            <a:spLocks noGrp="1"/>
          </p:cNvSpPr>
          <p:nvPr>
            <p:ph type="ftr" sz="quarter" idx="13"/>
          </p:nvPr>
        </p:nvSpPr>
        <p:spPr bwMode="gray"/>
        <p:txBody>
          <a:bodyPr/>
          <a:lstStyle/>
          <a:p>
            <a:r>
              <a:rPr lang="fr-FR"/>
              <a:t>Nom de la présentation</a:t>
            </a:r>
            <a:endParaRPr lang="fr-FR" dirty="0"/>
          </a:p>
        </p:txBody>
      </p:sp>
      <p:sp>
        <p:nvSpPr>
          <p:cNvPr id="17" name="Espace réservé du numéro de diapositive 16"/>
          <p:cNvSpPr>
            <a:spLocks noGrp="1"/>
          </p:cNvSpPr>
          <p:nvPr>
            <p:ph type="sldNum" sz="quarter" idx="14"/>
          </p:nvPr>
        </p:nvSpPr>
        <p:spPr bwMode="gray"/>
        <p:txBody>
          <a:bodyPr/>
          <a:lstStyle/>
          <a:p>
            <a:fld id="{AF43E6FD-AB27-4108-A2FC-346BB5F75E3F}" type="slidenum">
              <a:rPr lang="fr-FR" smtClean="0"/>
              <a:pPr/>
              <a:t>‹N°›</a:t>
            </a:fld>
            <a:endParaRPr lang="fr-FR" dirty="0"/>
          </a:p>
        </p:txBody>
      </p:sp>
      <p:cxnSp>
        <p:nvCxnSpPr>
          <p:cNvPr id="18" name="Connecteur droit 17"/>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grpSp>
        <p:nvGrpSpPr>
          <p:cNvPr id="14" name="Groupe 13"/>
          <p:cNvGrpSpPr/>
          <p:nvPr userDrawn="1"/>
        </p:nvGrpSpPr>
        <p:grpSpPr bwMode="gray">
          <a:xfrm>
            <a:off x="0" y="1735560"/>
            <a:ext cx="9145587" cy="1773238"/>
            <a:chOff x="0" y="1958231"/>
            <a:chExt cx="9145587" cy="1773238"/>
          </a:xfrm>
          <a:solidFill>
            <a:schemeClr val="tx2">
              <a:lumMod val="10000"/>
              <a:lumOff val="90000"/>
            </a:schemeClr>
          </a:solidFill>
        </p:grpSpPr>
        <p:sp>
          <p:nvSpPr>
            <p:cNvPr id="19"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4" name="Titre 1"/>
          <p:cNvSpPr>
            <a:spLocks noGrp="1"/>
          </p:cNvSpPr>
          <p:nvPr>
            <p:ph type="ctrTitle"/>
          </p:nvPr>
        </p:nvSpPr>
        <p:spPr bwMode="gray">
          <a:xfrm>
            <a:off x="551884" y="4218559"/>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25" name="Sous-titre 2"/>
          <p:cNvSpPr>
            <a:spLocks noGrp="1"/>
          </p:cNvSpPr>
          <p:nvPr>
            <p:ph type="subTitle" idx="1"/>
          </p:nvPr>
        </p:nvSpPr>
        <p:spPr bwMode="gray">
          <a:xfrm>
            <a:off x="546100" y="4654553"/>
            <a:ext cx="6457215" cy="307777"/>
          </a:xfrm>
          <a:prstGeom prst="rect">
            <a:avLst/>
          </a:prstGeom>
        </p:spPr>
        <p:txBody>
          <a:bodyPr wrap="square" tIns="0" bIns="0">
            <a:spAutoFit/>
          </a:bodyPr>
          <a:lstStyle>
            <a:lvl1pPr marL="0" indent="0" algn="l">
              <a:spcBef>
                <a:spcPts val="411"/>
              </a:spcBef>
              <a:buFont typeface="Arial" panose="020B0604020202020204" pitchFamily="34" charset="0"/>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2213648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8088511" cy="4681537"/>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a:xfrm>
            <a:off x="544439" y="316180"/>
            <a:ext cx="8045374" cy="332546"/>
          </a:xfrm>
        </p:spPr>
        <p:txBody>
          <a:bodyPr anchor="ctr"/>
          <a:lstStyle/>
          <a:p>
            <a:r>
              <a:rPr lang="fr-FR"/>
              <a:t>Cliquez pour modifier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du texte 3"/>
          <p:cNvSpPr>
            <a:spLocks noGrp="1"/>
          </p:cNvSpPr>
          <p:nvPr>
            <p:ph type="body" sz="quarter" idx="13"/>
          </p:nvPr>
        </p:nvSpPr>
        <p:spPr bwMode="gray">
          <a:xfrm>
            <a:off x="544439" y="656624"/>
            <a:ext cx="8045450" cy="269875"/>
          </a:xfrm>
          <a:prstGeom prst="rect">
            <a:avLst/>
          </a:prstGeom>
        </p:spPr>
        <p:txBody>
          <a:bodyPr vert="horz" lIns="0" tIns="45710" rIns="0" bIns="45710" rtlCol="0" anchor="ctr">
            <a:noAutofit/>
          </a:bodyPr>
          <a:lstStyle>
            <a:lvl1pPr marL="0" indent="0">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fr-FR"/>
              <a:t>Cliquez pour modifier les styles du texte du masque</a:t>
            </a:r>
          </a:p>
        </p:txBody>
      </p:sp>
    </p:spTree>
    <p:extLst>
      <p:ext uri="{BB962C8B-B14F-4D97-AF65-F5344CB8AC3E}">
        <p14:creationId xmlns:p14="http://schemas.microsoft.com/office/powerpoint/2010/main" val="143617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onnes">
    <p:spTree>
      <p:nvGrpSpPr>
        <p:cNvPr id="1" name=""/>
        <p:cNvGrpSpPr/>
        <p:nvPr/>
      </p:nvGrpSpPr>
      <p:grpSpPr>
        <a:xfrm>
          <a:off x="0" y="0"/>
          <a:ext cx="0" cy="0"/>
          <a:chOff x="0" y="0"/>
          <a:chExt cx="0" cy="0"/>
        </a:xfrm>
      </p:grpSpPr>
      <p:sp>
        <p:nvSpPr>
          <p:cNvPr id="5" name="Espace réservé du contenu 4"/>
          <p:cNvSpPr>
            <a:spLocks noGrp="1"/>
          </p:cNvSpPr>
          <p:nvPr>
            <p:ph sz="quarter" idx="14"/>
          </p:nvPr>
        </p:nvSpPr>
        <p:spPr bwMode="gray">
          <a:xfrm>
            <a:off x="4716016" y="1484313"/>
            <a:ext cx="3888234" cy="4679062"/>
          </a:xfrm>
          <a:prstGeom prst="rect">
            <a:avLst/>
          </a:prstGeom>
        </p:spPr>
        <p:txBody>
          <a:bodyPr/>
          <a:lstStyle>
            <a:lvl1pPr>
              <a:defRPr sz="2000"/>
            </a:lvl1pPr>
            <a:lvl2pPr>
              <a:defRPr sz="1800"/>
            </a:lvl2pPr>
            <a:lvl3pPr>
              <a:defRPr sz="16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p:txBody>
      </p:sp>
      <p:sp>
        <p:nvSpPr>
          <p:cNvPr id="3" name="Espace réservé du contenu 2"/>
          <p:cNvSpPr>
            <a:spLocks noGrp="1"/>
          </p:cNvSpPr>
          <p:nvPr>
            <p:ph idx="1"/>
          </p:nvPr>
        </p:nvSpPr>
        <p:spPr bwMode="gray">
          <a:xfrm>
            <a:off x="515939" y="1484313"/>
            <a:ext cx="3912046" cy="4678588"/>
          </a:xfrm>
          <a:prstGeom prst="rect">
            <a:avLst/>
          </a:prstGeom>
        </p:spPr>
        <p:txBody>
          <a:bodyPr/>
          <a:lstStyle>
            <a:lvl1pPr>
              <a:defRPr sz="2000"/>
            </a:lvl1pPr>
            <a:lvl2pPr>
              <a:defRPr sz="1800"/>
            </a:lvl2pPr>
            <a:lvl3pPr>
              <a:defRPr sz="1600"/>
            </a:lvl3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Tree>
    <p:extLst>
      <p:ext uri="{BB962C8B-B14F-4D97-AF65-F5344CB8AC3E}">
        <p14:creationId xmlns:p14="http://schemas.microsoft.com/office/powerpoint/2010/main" val="221078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et image rectangulaire">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4056063" cy="4681537"/>
          </a:xfrm>
          <a:prstGeom prst="rect">
            <a:avLst/>
          </a:prstGeom>
        </p:spPr>
        <p:txBody>
          <a:bodyPr/>
          <a:lstStyle>
            <a:lvl1pPr>
              <a:defRPr sz="2000"/>
            </a:lvl1pPr>
            <a:lvl2pPr>
              <a:defRPr sz="1800"/>
            </a:lvl2pPr>
            <a:lvl3pPr>
              <a:defRPr sz="1600"/>
            </a:lvl3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pour une image  3"/>
          <p:cNvSpPr>
            <a:spLocks noGrp="1"/>
          </p:cNvSpPr>
          <p:nvPr>
            <p:ph type="pic" sz="quarter" idx="13"/>
          </p:nvPr>
        </p:nvSpPr>
        <p:spPr bwMode="gray">
          <a:xfrm>
            <a:off x="4788024" y="1474788"/>
            <a:ext cx="4355975" cy="4691063"/>
          </a:xfrm>
          <a:prstGeom prst="rect">
            <a:avLst/>
          </a:prstGeom>
        </p:spPr>
        <p:txBody>
          <a:bodyPr/>
          <a:lstStyle/>
          <a:p>
            <a:r>
              <a:rPr lang="fr-FR"/>
              <a:t>Cliquez sur l'icône pour ajouter une image</a:t>
            </a:r>
            <a:endParaRPr lang="en-GB" dirty="0"/>
          </a:p>
        </p:txBody>
      </p:sp>
    </p:spTree>
    <p:extLst>
      <p:ext uri="{BB962C8B-B14F-4D97-AF65-F5344CB8AC3E}">
        <p14:creationId xmlns:p14="http://schemas.microsoft.com/office/powerpoint/2010/main" val="98202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44439" y="190697"/>
            <a:ext cx="8045374" cy="790031"/>
          </a:xfrm>
          <a:prstGeom prst="rect">
            <a:avLst/>
          </a:prstGeom>
        </p:spPr>
        <p:txBody>
          <a:bodyPr vert="horz" lIns="0" tIns="45710" rIns="0" bIns="45710" rtlCol="0" anchor="b">
            <a:noAutofit/>
          </a:bodyPr>
          <a:lstStyle/>
          <a:p>
            <a:r>
              <a:rPr lang="fr-FR" dirty="0"/>
              <a:t>Modifiez le style du titre</a:t>
            </a:r>
          </a:p>
        </p:txBody>
      </p:sp>
      <p:sp>
        <p:nvSpPr>
          <p:cNvPr id="4" name="Espace réservé de la date 3"/>
          <p:cNvSpPr>
            <a:spLocks noGrp="1"/>
          </p:cNvSpPr>
          <p:nvPr>
            <p:ph type="dt" sz="half" idx="2"/>
          </p:nvPr>
        </p:nvSpPr>
        <p:spPr bwMode="gray">
          <a:xfrm>
            <a:off x="5142021" y="6468453"/>
            <a:ext cx="1086163" cy="206104"/>
          </a:xfrm>
          <a:prstGeom prst="rect">
            <a:avLst/>
          </a:prstGeom>
        </p:spPr>
        <p:txBody>
          <a:bodyPr vert="horz" lIns="91420" tIns="45710" rIns="91420" bIns="45710" rtlCol="0" anchor="ctr"/>
          <a:lstStyle>
            <a:lvl1pPr algn="l">
              <a:defRPr sz="1000">
                <a:solidFill>
                  <a:srgbClr val="464646"/>
                </a:solidFill>
              </a:defRPr>
            </a:lvl1pPr>
          </a:lstStyle>
          <a:p>
            <a:endParaRPr lang="fr-FR" dirty="0"/>
          </a:p>
        </p:txBody>
      </p:sp>
      <p:sp>
        <p:nvSpPr>
          <p:cNvPr id="5" name="Espace réservé du pied de page 4"/>
          <p:cNvSpPr>
            <a:spLocks noGrp="1"/>
          </p:cNvSpPr>
          <p:nvPr>
            <p:ph type="ftr" sz="quarter" idx="3"/>
          </p:nvPr>
        </p:nvSpPr>
        <p:spPr bwMode="gray">
          <a:xfrm>
            <a:off x="531466" y="6502208"/>
            <a:ext cx="4544590" cy="162152"/>
          </a:xfrm>
          <a:prstGeom prst="rect">
            <a:avLst/>
          </a:prstGeom>
        </p:spPr>
        <p:txBody>
          <a:bodyPr vert="horz" lIns="91420" tIns="45710" rIns="91420" bIns="45710" rtlCol="0" anchor="ctr"/>
          <a:lstStyle>
            <a:lvl1pPr algn="l">
              <a:defRPr sz="1000">
                <a:solidFill>
                  <a:srgbClr val="464646"/>
                </a:solidFill>
              </a:defRPr>
            </a:lvl1pPr>
          </a:lstStyle>
          <a:p>
            <a:endParaRPr lang="fr-FR" dirty="0"/>
          </a:p>
        </p:txBody>
      </p:sp>
      <p:sp>
        <p:nvSpPr>
          <p:cNvPr id="6" name="Espace réservé du numéro de diapositive 5"/>
          <p:cNvSpPr>
            <a:spLocks noGrp="1"/>
          </p:cNvSpPr>
          <p:nvPr>
            <p:ph type="sldNum" sz="quarter" idx="4"/>
          </p:nvPr>
        </p:nvSpPr>
        <p:spPr bwMode="gray">
          <a:xfrm>
            <a:off x="122130" y="6502208"/>
            <a:ext cx="296226" cy="162152"/>
          </a:xfrm>
          <a:prstGeom prst="rect">
            <a:avLst/>
          </a:prstGeom>
        </p:spPr>
        <p:txBody>
          <a:bodyPr vert="horz" lIns="0" tIns="45710" rIns="0" bIns="45710" rtlCol="0" anchor="ctr"/>
          <a:lstStyle>
            <a:lvl1pPr algn="r">
              <a:defRPr sz="1000">
                <a:solidFill>
                  <a:srgbClr val="464646"/>
                </a:solidFill>
              </a:defRPr>
            </a:lvl1pPr>
          </a:lstStyle>
          <a:p>
            <a:fld id="{AF43E6FD-AB27-4108-A2FC-346BB5F75E3F}" type="slidenum">
              <a:rPr lang="fr-FR" smtClean="0"/>
              <a:pPr/>
              <a:t>‹N°›</a:t>
            </a:fld>
            <a:endParaRPr lang="fr-FR" dirty="0"/>
          </a:p>
        </p:txBody>
      </p:sp>
      <p:cxnSp>
        <p:nvCxnSpPr>
          <p:cNvPr id="11" name="Connecteur droit 10"/>
          <p:cNvCxnSpPr/>
          <p:nvPr/>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gray">
          <a:xfrm>
            <a:off x="539750" y="1054174"/>
            <a:ext cx="641823"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Espace réservé du texte 6"/>
          <p:cNvSpPr>
            <a:spLocks noGrp="1"/>
          </p:cNvSpPr>
          <p:nvPr>
            <p:ph type="body" idx="1"/>
          </p:nvPr>
        </p:nvSpPr>
        <p:spPr bwMode="gray">
          <a:xfrm>
            <a:off x="515938" y="1484314"/>
            <a:ext cx="8088312" cy="4681536"/>
          </a:xfrm>
          <a:prstGeom prst="rect">
            <a:avLst/>
          </a:prstGeom>
        </p:spPr>
        <p:txBody>
          <a:bodyPr vert="horz" lIns="0" tIns="0" rIns="0" bIns="0" rtlCol="0">
            <a:noAutofit/>
          </a:bodyPr>
          <a:lstStyle/>
          <a:p>
            <a:pPr lvl="0"/>
            <a:r>
              <a:rPr lang="fr-FR" dirty="0"/>
              <a:t>Modifiez les styles du texte du masque</a:t>
            </a:r>
          </a:p>
          <a:p>
            <a:pPr lvl="1"/>
            <a:r>
              <a:rPr lang="fr-FR" dirty="0"/>
              <a:t>Deuxième niveau</a:t>
            </a:r>
          </a:p>
          <a:p>
            <a:pPr lvl="2"/>
            <a:r>
              <a:rPr lang="fr-FR" dirty="0"/>
              <a:t>Troisième niveau</a:t>
            </a:r>
          </a:p>
        </p:txBody>
      </p:sp>
      <p:pic>
        <p:nvPicPr>
          <p:cNvPr id="15" name="Image 14"/>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83806932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70" r:id="rId3"/>
    <p:sldLayoutId id="2147483650" r:id="rId4"/>
    <p:sldLayoutId id="2147483662" r:id="rId5"/>
    <p:sldLayoutId id="2147483656" r:id="rId6"/>
    <p:sldLayoutId id="2147483663" r:id="rId7"/>
    <p:sldLayoutId id="2147483664" r:id="rId8"/>
    <p:sldLayoutId id="2147483660" r:id="rId9"/>
    <p:sldLayoutId id="2147483657" r:id="rId10"/>
    <p:sldLayoutId id="2147483658" r:id="rId11"/>
    <p:sldLayoutId id="2147483659" r:id="rId12"/>
    <p:sldLayoutId id="2147483654" r:id="rId13"/>
    <p:sldLayoutId id="2147483655" r:id="rId14"/>
    <p:sldLayoutId id="2147483667" r:id="rId15"/>
    <p:sldLayoutId id="2147483672" r:id="rId16"/>
  </p:sldLayoutIdLst>
  <p:hf hdr="0" dt="0"/>
  <p:txStyles>
    <p:titleStyle>
      <a:lvl1pPr algn="l" defTabSz="914199" rtl="0" eaLnBrk="1" latinLnBrk="0" hangingPunct="1">
        <a:lnSpc>
          <a:spcPct val="90000"/>
        </a:lnSpc>
        <a:spcBef>
          <a:spcPct val="0"/>
        </a:spcBef>
        <a:buNone/>
        <a:defRPr sz="2200" kern="1200" cap="all"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71463" indent="-271463" algn="l" defTabSz="914199" rtl="0" eaLnBrk="1" latinLnBrk="0" hangingPunct="1">
        <a:spcBef>
          <a:spcPts val="1800"/>
        </a:spcBef>
        <a:buClr>
          <a:srgbClr val="CF022B"/>
        </a:buClr>
        <a:buSzPct val="90000"/>
        <a:buFontTx/>
        <a:buBlip>
          <a:blip r:embed="rId19"/>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en.wikipedia.org/wiki/Compiled_languages"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pour une image  6"/>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16647" b="16647"/>
          <a:stretch>
            <a:fillRect/>
          </a:stretch>
        </p:blipFill>
        <p:spPr/>
      </p:pic>
      <p:sp>
        <p:nvSpPr>
          <p:cNvPr id="3" name="Espace réservé du pied de page 2"/>
          <p:cNvSpPr>
            <a:spLocks noGrp="1"/>
          </p:cNvSpPr>
          <p:nvPr>
            <p:ph type="ftr" sz="quarter" idx="13"/>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14"/>
          </p:nvPr>
        </p:nvSpPr>
        <p:spPr/>
        <p:txBody>
          <a:bodyPr/>
          <a:lstStyle/>
          <a:p>
            <a:fld id="{AF43E6FD-AB27-4108-A2FC-346BB5F75E3F}" type="slidenum">
              <a:rPr lang="fr-FR" smtClean="0"/>
              <a:pPr/>
              <a:t>1</a:t>
            </a:fld>
            <a:endParaRPr lang="fr-FR" dirty="0"/>
          </a:p>
        </p:txBody>
      </p:sp>
      <p:sp>
        <p:nvSpPr>
          <p:cNvPr id="5" name="Titre 4"/>
          <p:cNvSpPr>
            <a:spLocks noGrp="1"/>
          </p:cNvSpPr>
          <p:nvPr>
            <p:ph type="ctrTitle"/>
          </p:nvPr>
        </p:nvSpPr>
        <p:spPr/>
        <p:txBody>
          <a:bodyPr/>
          <a:lstStyle/>
          <a:p>
            <a:r>
              <a:rPr lang="fr-FR" dirty="0" err="1" smtClean="0"/>
              <a:t>AngularJS</a:t>
            </a:r>
            <a:endParaRPr lang="fr-FR" dirty="0"/>
          </a:p>
        </p:txBody>
      </p:sp>
      <p:sp>
        <p:nvSpPr>
          <p:cNvPr id="6" name="Sous-titre 5"/>
          <p:cNvSpPr>
            <a:spLocks noGrp="1"/>
          </p:cNvSpPr>
          <p:nvPr>
            <p:ph type="subTitle" idx="1"/>
          </p:nvPr>
        </p:nvSpPr>
        <p:spPr/>
        <p:txBody>
          <a:bodyPr/>
          <a:lstStyle/>
          <a:p>
            <a:r>
              <a:rPr lang="fr-FR"/>
              <a:t>Custom </a:t>
            </a:r>
            <a:r>
              <a:rPr lang="fr-FR" smtClean="0"/>
              <a:t>directives</a:t>
            </a:r>
            <a:endParaRPr lang="fr-FR" dirty="0"/>
          </a:p>
        </p:txBody>
      </p:sp>
    </p:spTree>
    <p:extLst>
      <p:ext uri="{BB962C8B-B14F-4D97-AF65-F5344CB8AC3E}">
        <p14:creationId xmlns:p14="http://schemas.microsoft.com/office/powerpoint/2010/main" val="422931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555" y="5074726"/>
            <a:ext cx="4486275" cy="847725"/>
          </a:xfrm>
          <a:prstGeom prst="rect">
            <a:avLst/>
          </a:prstGeom>
        </p:spPr>
      </p:pic>
      <p:pic>
        <p:nvPicPr>
          <p:cNvPr id="14" name="Imag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5901" y="2610928"/>
            <a:ext cx="3143250" cy="771525"/>
          </a:xfrm>
          <a:prstGeom prst="rect">
            <a:avLst/>
          </a:prstGeom>
        </p:spPr>
      </p:pic>
      <p:sp>
        <p:nvSpPr>
          <p:cNvPr id="10" name="Rectangle 9"/>
          <p:cNvSpPr/>
          <p:nvPr/>
        </p:nvSpPr>
        <p:spPr>
          <a:xfrm>
            <a:off x="7619591" y="3215867"/>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index.html</a:t>
            </a:r>
          </a:p>
        </p:txBody>
      </p:sp>
      <p:sp>
        <p:nvSpPr>
          <p:cNvPr id="2" name="Titre 1"/>
          <p:cNvSpPr>
            <a:spLocks noGrp="1"/>
          </p:cNvSpPr>
          <p:nvPr>
            <p:ph type="title"/>
          </p:nvPr>
        </p:nvSpPr>
        <p:spPr/>
        <p:txBody>
          <a:bodyPr/>
          <a:lstStyle/>
          <a:p>
            <a:r>
              <a:rPr lang="fr-FR" dirty="0" err="1" smtClean="0"/>
              <a:t>Isolating</a:t>
            </a:r>
            <a:r>
              <a:rPr lang="fr-FR" dirty="0" smtClean="0"/>
              <a:t> scope</a:t>
            </a:r>
            <a:endParaRPr lang="fr-FR" dirty="0"/>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10</a:t>
            </a:fld>
            <a:endParaRPr lang="fr-FR" dirty="0"/>
          </a:p>
        </p:txBody>
      </p:sp>
      <p:sp>
        <p:nvSpPr>
          <p:cNvPr id="5" name="Espace réservé du contenu 4"/>
          <p:cNvSpPr>
            <a:spLocks noGrp="1"/>
          </p:cNvSpPr>
          <p:nvPr>
            <p:ph sz="quarter" idx="13"/>
          </p:nvPr>
        </p:nvSpPr>
        <p:spPr/>
        <p:txBody>
          <a:bodyPr/>
          <a:lstStyle/>
          <a:p>
            <a:pPr>
              <a:buFont typeface="Arial" panose="020B0604020202020204" pitchFamily="34" charset="0"/>
              <a:buChar char="•"/>
            </a:pPr>
            <a:r>
              <a:rPr lang="en-US" dirty="0" smtClean="0"/>
              <a:t>The isolate </a:t>
            </a:r>
            <a:r>
              <a:rPr lang="en-US" dirty="0"/>
              <a:t>scope of the directive isolates everything except models that you've explicitly added to the scope: {} </a:t>
            </a:r>
            <a:r>
              <a:rPr lang="en-US" dirty="0" smtClean="0"/>
              <a:t>object</a:t>
            </a:r>
            <a:endParaRPr lang="fr-FR" dirty="0"/>
          </a:p>
        </p:txBody>
      </p:sp>
      <p:sp>
        <p:nvSpPr>
          <p:cNvPr id="11" name="Rectangle 10"/>
          <p:cNvSpPr/>
          <p:nvPr/>
        </p:nvSpPr>
        <p:spPr>
          <a:xfrm>
            <a:off x="4129726" y="5554546"/>
            <a:ext cx="2462792"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my-customer-plus-vojta.html</a:t>
            </a:r>
            <a:endParaRPr lang="fr-FR" sz="1400" dirty="0" smtClean="0"/>
          </a:p>
        </p:txBody>
      </p:sp>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243" y="2171642"/>
            <a:ext cx="4914900" cy="2695575"/>
          </a:xfrm>
          <a:prstGeom prst="rect">
            <a:avLst/>
          </a:prstGeom>
        </p:spPr>
      </p:pic>
      <p:sp>
        <p:nvSpPr>
          <p:cNvPr id="9" name="Rectangle 8"/>
          <p:cNvSpPr/>
          <p:nvPr/>
        </p:nvSpPr>
        <p:spPr>
          <a:xfrm>
            <a:off x="4129726" y="4506526"/>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
        <p:nvSpPr>
          <p:cNvPr id="18" name="Rectangle 17"/>
          <p:cNvSpPr/>
          <p:nvPr/>
        </p:nvSpPr>
        <p:spPr>
          <a:xfrm>
            <a:off x="1020015" y="5554546"/>
            <a:ext cx="998256" cy="256787"/>
          </a:xfrm>
          <a:prstGeom prst="rect">
            <a:avLst/>
          </a:prstGeom>
          <a:noFill/>
          <a:ln w="28575">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cxnSp>
        <p:nvCxnSpPr>
          <p:cNvPr id="19" name="Connecteur droit avec flèche 18"/>
          <p:cNvCxnSpPr/>
          <p:nvPr/>
        </p:nvCxnSpPr>
        <p:spPr>
          <a:xfrm flipH="1" flipV="1">
            <a:off x="1621380" y="5944804"/>
            <a:ext cx="984874" cy="314005"/>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sp>
        <p:nvSpPr>
          <p:cNvPr id="21" name="Rectangle 20"/>
          <p:cNvSpPr/>
          <p:nvPr/>
        </p:nvSpPr>
        <p:spPr>
          <a:xfrm>
            <a:off x="2574870" y="5554545"/>
            <a:ext cx="1305152" cy="256787"/>
          </a:xfrm>
          <a:prstGeom prst="rect">
            <a:avLst/>
          </a:prstGeom>
          <a:noFill/>
          <a:ln w="28575">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cxnSp>
        <p:nvCxnSpPr>
          <p:cNvPr id="23" name="Connecteur droit avec flèche 22"/>
          <p:cNvCxnSpPr/>
          <p:nvPr/>
        </p:nvCxnSpPr>
        <p:spPr>
          <a:xfrm flipH="1" flipV="1">
            <a:off x="2606254" y="5932267"/>
            <a:ext cx="121438" cy="226815"/>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sp>
        <p:nvSpPr>
          <p:cNvPr id="27" name="ZoneTexte 26"/>
          <p:cNvSpPr txBox="1"/>
          <p:nvPr/>
        </p:nvSpPr>
        <p:spPr>
          <a:xfrm>
            <a:off x="2637637" y="6098247"/>
            <a:ext cx="4815830" cy="646331"/>
          </a:xfrm>
          <a:prstGeom prst="rect">
            <a:avLst/>
          </a:prstGeom>
          <a:noFill/>
        </p:spPr>
        <p:txBody>
          <a:bodyPr wrap="square" rtlCol="0">
            <a:spAutoFit/>
          </a:bodyPr>
          <a:lstStyle/>
          <a:p>
            <a:r>
              <a:rPr lang="fr-FR" dirty="0" smtClean="0"/>
              <a:t>Nothing </a:t>
            </a:r>
            <a:r>
              <a:rPr lang="fr-FR" dirty="0" err="1" smtClean="0"/>
              <a:t>displayed</a:t>
            </a:r>
            <a:r>
              <a:rPr lang="fr-FR" dirty="0" smtClean="0"/>
              <a:t> as </a:t>
            </a:r>
            <a:r>
              <a:rPr lang="fr-FR" dirty="0" err="1" smtClean="0"/>
              <a:t>vojta</a:t>
            </a:r>
            <a:r>
              <a:rPr lang="fr-FR" dirty="0" smtClean="0"/>
              <a:t> </a:t>
            </a:r>
            <a:r>
              <a:rPr lang="fr-FR" dirty="0" err="1" smtClean="0"/>
              <a:t>is</a:t>
            </a:r>
            <a:r>
              <a:rPr lang="fr-FR" dirty="0" smtClean="0"/>
              <a:t> not </a:t>
            </a:r>
            <a:r>
              <a:rPr lang="fr-FR" dirty="0" err="1" smtClean="0"/>
              <a:t>defined</a:t>
            </a:r>
            <a:r>
              <a:rPr lang="fr-FR" dirty="0" smtClean="0"/>
              <a:t> in the directive </a:t>
            </a:r>
            <a:r>
              <a:rPr lang="fr-FR" dirty="0" err="1" smtClean="0"/>
              <a:t>nor</a:t>
            </a:r>
            <a:r>
              <a:rPr lang="fr-FR" dirty="0" smtClean="0"/>
              <a:t> </a:t>
            </a:r>
            <a:r>
              <a:rPr lang="fr-FR" dirty="0" err="1" smtClean="0"/>
              <a:t>inherited</a:t>
            </a:r>
            <a:r>
              <a:rPr lang="fr-FR" dirty="0" smtClean="0"/>
              <a:t> </a:t>
            </a:r>
            <a:r>
              <a:rPr lang="fr-FR" dirty="0" err="1" smtClean="0"/>
              <a:t>from</a:t>
            </a:r>
            <a:r>
              <a:rPr lang="fr-FR" dirty="0" smtClean="0"/>
              <a:t> the </a:t>
            </a:r>
            <a:r>
              <a:rPr lang="fr-FR" dirty="0" err="1" smtClean="0"/>
              <a:t>controller</a:t>
            </a:r>
            <a:r>
              <a:rPr lang="fr-FR" dirty="0" smtClean="0"/>
              <a:t> scope</a:t>
            </a:r>
            <a:endParaRPr lang="fr-FR" dirty="0"/>
          </a:p>
        </p:txBody>
      </p:sp>
    </p:spTree>
    <p:extLst>
      <p:ext uri="{BB962C8B-B14F-4D97-AF65-F5344CB8AC3E}">
        <p14:creationId xmlns:p14="http://schemas.microsoft.com/office/powerpoint/2010/main" val="508539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Creating a Directive that Manipulates the DOM</a:t>
            </a:r>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11</a:t>
            </a:fld>
            <a:endParaRPr lang="fr-FR" dirty="0"/>
          </a:p>
        </p:txBody>
      </p:sp>
      <p:sp>
        <p:nvSpPr>
          <p:cNvPr id="5" name="Espace réservé du contenu 4"/>
          <p:cNvSpPr>
            <a:spLocks noGrp="1"/>
          </p:cNvSpPr>
          <p:nvPr>
            <p:ph sz="quarter" idx="13"/>
          </p:nvPr>
        </p:nvSpPr>
        <p:spPr/>
        <p:txBody>
          <a:bodyPr/>
          <a:lstStyle/>
          <a:p>
            <a:pPr>
              <a:buFont typeface="Arial" panose="020B0604020202020204" pitchFamily="34" charset="0"/>
              <a:buChar char="•"/>
            </a:pPr>
            <a:r>
              <a:rPr lang="en-US" dirty="0"/>
              <a:t>Directives that want to modify the DOM </a:t>
            </a:r>
            <a:r>
              <a:rPr lang="en-US" dirty="0" smtClean="0"/>
              <a:t>use </a:t>
            </a:r>
            <a:r>
              <a:rPr lang="en-US" dirty="0"/>
              <a:t>the link option. </a:t>
            </a:r>
            <a:endParaRPr lang="en-US" dirty="0" smtClean="0"/>
          </a:p>
          <a:p>
            <a:pPr>
              <a:buFont typeface="Arial" panose="020B0604020202020204" pitchFamily="34" charset="0"/>
              <a:buChar char="•"/>
            </a:pPr>
            <a:r>
              <a:rPr lang="en-US" dirty="0" smtClean="0"/>
              <a:t>link </a:t>
            </a:r>
            <a:r>
              <a:rPr lang="en-US" dirty="0"/>
              <a:t>takes a function with the following </a:t>
            </a:r>
            <a:r>
              <a:rPr lang="en-US" dirty="0" smtClean="0"/>
              <a:t>signature: </a:t>
            </a:r>
          </a:p>
          <a:p>
            <a:pPr lvl="1">
              <a:buFont typeface="Arial" panose="020B0604020202020204" pitchFamily="34" charset="0"/>
              <a:buChar char="•"/>
            </a:pPr>
            <a:r>
              <a:rPr lang="en-US" b="1" dirty="0" smtClean="0">
                <a:latin typeface="Courier New" panose="02070309020205020404" pitchFamily="49" charset="0"/>
                <a:cs typeface="Courier New" panose="02070309020205020404" pitchFamily="49" charset="0"/>
              </a:rPr>
              <a:t>function link(scope, element, </a:t>
            </a:r>
            <a:r>
              <a:rPr lang="en-US" b="1" dirty="0" err="1" smtClean="0">
                <a:latin typeface="Courier New" panose="02070309020205020404" pitchFamily="49" charset="0"/>
                <a:cs typeface="Courier New" panose="02070309020205020404" pitchFamily="49" charset="0"/>
              </a:rPr>
              <a:t>attrs</a:t>
            </a:r>
            <a:r>
              <a:rPr lang="en-US" b="1" dirty="0" smtClean="0">
                <a:latin typeface="Courier New" panose="02070309020205020404" pitchFamily="49" charset="0"/>
                <a:cs typeface="Courier New" panose="02070309020205020404" pitchFamily="49" charset="0"/>
              </a:rPr>
              <a:t>, controller, </a:t>
            </a:r>
            <a:r>
              <a:rPr lang="en-US" b="1" dirty="0" err="1" smtClean="0">
                <a:latin typeface="Courier New" panose="02070309020205020404" pitchFamily="49" charset="0"/>
                <a:cs typeface="Courier New" panose="02070309020205020404" pitchFamily="49" charset="0"/>
              </a:rPr>
              <a:t>transcludeFn</a:t>
            </a:r>
            <a:r>
              <a:rPr lang="en-US" b="1" dirty="0" smtClean="0">
                <a:latin typeface="Courier New" panose="02070309020205020404" pitchFamily="49" charset="0"/>
                <a:cs typeface="Courier New" panose="02070309020205020404" pitchFamily="49" charset="0"/>
              </a:rPr>
              <a:t>) { ... }</a:t>
            </a:r>
          </a:p>
          <a:p>
            <a:pPr lvl="1">
              <a:buFont typeface="Arial" panose="020B0604020202020204" pitchFamily="34" charset="0"/>
              <a:buChar char="•"/>
            </a:pPr>
            <a:r>
              <a:rPr lang="en-US" b="1" dirty="0">
                <a:latin typeface="Courier New" panose="02070309020205020404" pitchFamily="49" charset="0"/>
                <a:cs typeface="Courier New" panose="02070309020205020404" pitchFamily="49" charset="0"/>
              </a:rPr>
              <a:t>scope</a:t>
            </a:r>
            <a:r>
              <a:rPr lang="en-US" dirty="0" smtClean="0"/>
              <a:t> </a:t>
            </a:r>
            <a:r>
              <a:rPr lang="en-US" dirty="0"/>
              <a:t>is an Angular scope object.</a:t>
            </a:r>
          </a:p>
          <a:p>
            <a:pPr lvl="1">
              <a:buFont typeface="Arial" panose="020B0604020202020204" pitchFamily="34" charset="0"/>
              <a:buChar char="•"/>
            </a:pPr>
            <a:r>
              <a:rPr lang="en-US" b="1" dirty="0">
                <a:latin typeface="Courier New" panose="02070309020205020404" pitchFamily="49" charset="0"/>
                <a:cs typeface="Courier New" panose="02070309020205020404" pitchFamily="49" charset="0"/>
              </a:rPr>
              <a:t>element</a:t>
            </a:r>
            <a:r>
              <a:rPr lang="en-US" dirty="0"/>
              <a:t> is the </a:t>
            </a:r>
            <a:r>
              <a:rPr lang="en-US" dirty="0" err="1"/>
              <a:t>jqLite</a:t>
            </a:r>
            <a:r>
              <a:rPr lang="en-US" dirty="0"/>
              <a:t>-wrapped element that this directive matches.</a:t>
            </a:r>
          </a:p>
          <a:p>
            <a:pPr lvl="1">
              <a:buFont typeface="Arial" panose="020B0604020202020204" pitchFamily="34" charset="0"/>
              <a:buChar char="•"/>
            </a:pPr>
            <a:r>
              <a:rPr lang="en-US" b="1" dirty="0" err="1">
                <a:latin typeface="Courier New" panose="02070309020205020404" pitchFamily="49" charset="0"/>
                <a:cs typeface="Courier New" panose="02070309020205020404" pitchFamily="49" charset="0"/>
              </a:rPr>
              <a:t>attrs</a:t>
            </a:r>
            <a:r>
              <a:rPr lang="en-US" dirty="0"/>
              <a:t> is a hash object with key-value pairs of normalized attribute names and their corresponding attribute values.</a:t>
            </a:r>
          </a:p>
          <a:p>
            <a:pPr lvl="1">
              <a:buFont typeface="Arial" panose="020B0604020202020204" pitchFamily="34" charset="0"/>
              <a:buChar char="•"/>
            </a:pPr>
            <a:r>
              <a:rPr lang="en-US" b="1" dirty="0">
                <a:latin typeface="Courier New" panose="02070309020205020404" pitchFamily="49" charset="0"/>
                <a:cs typeface="Courier New" panose="02070309020205020404" pitchFamily="49" charset="0"/>
              </a:rPr>
              <a:t>controller</a:t>
            </a:r>
            <a:r>
              <a:rPr lang="en-US" dirty="0"/>
              <a:t> is the directive's required controller instance(s) or its own controller (if any). The exact value depends on the directive's require property.</a:t>
            </a:r>
          </a:p>
          <a:p>
            <a:pPr lvl="1">
              <a:buFont typeface="Arial" panose="020B0604020202020204" pitchFamily="34" charset="0"/>
              <a:buChar char="•"/>
            </a:pPr>
            <a:r>
              <a:rPr lang="en-US" b="1" dirty="0" err="1">
                <a:latin typeface="Courier New" panose="02070309020205020404" pitchFamily="49" charset="0"/>
                <a:cs typeface="Courier New" panose="02070309020205020404" pitchFamily="49" charset="0"/>
              </a:rPr>
              <a:t>transcludeFn</a:t>
            </a:r>
            <a:r>
              <a:rPr lang="en-US" dirty="0"/>
              <a:t> is a </a:t>
            </a:r>
            <a:r>
              <a:rPr lang="en-US" dirty="0" err="1"/>
              <a:t>transclude</a:t>
            </a:r>
            <a:r>
              <a:rPr lang="en-US" dirty="0"/>
              <a:t> linking function pre-bound to the correct </a:t>
            </a:r>
            <a:r>
              <a:rPr lang="en-US" dirty="0" err="1"/>
              <a:t>transclusion</a:t>
            </a:r>
            <a:r>
              <a:rPr lang="en-US" dirty="0"/>
              <a:t> scope.</a:t>
            </a:r>
            <a:endParaRPr lang="en-US" dirty="0" smtClean="0"/>
          </a:p>
        </p:txBody>
      </p:sp>
    </p:spTree>
    <p:extLst>
      <p:ext uri="{BB962C8B-B14F-4D97-AF65-F5344CB8AC3E}">
        <p14:creationId xmlns:p14="http://schemas.microsoft.com/office/powerpoint/2010/main" val="2504821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Creating a Directive that Manipulates the DOM</a:t>
            </a:r>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12</a:t>
            </a:fld>
            <a:endParaRPr lang="fr-FR" dirty="0"/>
          </a:p>
        </p:txBody>
      </p:sp>
      <p:pic>
        <p:nvPicPr>
          <p:cNvPr id="6" name="Espace réservé du contenu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78481" y="1237178"/>
            <a:ext cx="5553908" cy="5177515"/>
          </a:xfrm>
        </p:spPr>
      </p:pic>
      <p:sp>
        <p:nvSpPr>
          <p:cNvPr id="8" name="Rectangle 7"/>
          <p:cNvSpPr/>
          <p:nvPr/>
        </p:nvSpPr>
        <p:spPr>
          <a:xfrm>
            <a:off x="4752260" y="6081521"/>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457" y="2419069"/>
            <a:ext cx="4716996" cy="1090249"/>
          </a:xfrm>
          <a:prstGeom prst="rect">
            <a:avLst/>
          </a:prstGeom>
        </p:spPr>
      </p:pic>
      <p:sp>
        <p:nvSpPr>
          <p:cNvPr id="11" name="Rectangle 10"/>
          <p:cNvSpPr/>
          <p:nvPr/>
        </p:nvSpPr>
        <p:spPr>
          <a:xfrm>
            <a:off x="7903036" y="3270340"/>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index.html</a:t>
            </a:r>
          </a:p>
        </p:txBody>
      </p:sp>
    </p:spTree>
    <p:extLst>
      <p:ext uri="{BB962C8B-B14F-4D97-AF65-F5344CB8AC3E}">
        <p14:creationId xmlns:p14="http://schemas.microsoft.com/office/powerpoint/2010/main" val="595307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Creating a Directive that Adds Event Listeners</a:t>
            </a:r>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13</a:t>
            </a:fld>
            <a:endParaRPr lang="fr-FR" dirty="0"/>
          </a:p>
        </p:txBody>
      </p:sp>
      <p:pic>
        <p:nvPicPr>
          <p:cNvPr id="9" name="Espace réservé du contenu 8"/>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6773" y="1112387"/>
            <a:ext cx="5133975" cy="3876675"/>
          </a:xfr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773" y="5502747"/>
            <a:ext cx="2895600" cy="485775"/>
          </a:xfrm>
          <a:prstGeom prst="rect">
            <a:avLst/>
          </a:prstGeom>
        </p:spPr>
      </p:pic>
      <p:sp>
        <p:nvSpPr>
          <p:cNvPr id="14" name="Rectangle 13"/>
          <p:cNvSpPr/>
          <p:nvPr/>
        </p:nvSpPr>
        <p:spPr>
          <a:xfrm>
            <a:off x="4315331" y="4655890"/>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
        <p:nvSpPr>
          <p:cNvPr id="15" name="Rectangle 14"/>
          <p:cNvSpPr/>
          <p:nvPr/>
        </p:nvSpPr>
        <p:spPr>
          <a:xfrm>
            <a:off x="2894431" y="5773924"/>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index.html</a:t>
            </a:r>
          </a:p>
        </p:txBody>
      </p:sp>
    </p:spTree>
    <p:extLst>
      <p:ext uri="{BB962C8B-B14F-4D97-AF65-F5344CB8AC3E}">
        <p14:creationId xmlns:p14="http://schemas.microsoft.com/office/powerpoint/2010/main" val="515240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Creating</a:t>
            </a:r>
            <a:r>
              <a:rPr lang="fr-FR" dirty="0"/>
              <a:t> Directives </a:t>
            </a:r>
            <a:r>
              <a:rPr lang="fr-FR" dirty="0" err="1"/>
              <a:t>that</a:t>
            </a:r>
            <a:r>
              <a:rPr lang="fr-FR" dirty="0"/>
              <a:t> </a:t>
            </a:r>
            <a:r>
              <a:rPr lang="fr-FR" dirty="0" err="1"/>
              <a:t>Communicate</a:t>
            </a:r>
            <a:endParaRPr lang="fr-FR" dirty="0"/>
          </a:p>
        </p:txBody>
      </p:sp>
      <p:pic>
        <p:nvPicPr>
          <p:cNvPr id="6" name="Espace réservé du contenu 5"/>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r="13649"/>
          <a:stretch/>
        </p:blipFill>
        <p:spPr>
          <a:xfrm>
            <a:off x="138692" y="1200944"/>
            <a:ext cx="4392119" cy="4638675"/>
          </a:xfr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9873" y="2002180"/>
            <a:ext cx="4029075" cy="2524125"/>
          </a:xfrm>
          <a:prstGeom prst="rect">
            <a:avLst/>
          </a:prstGeom>
        </p:spPr>
      </p:pic>
      <p:sp>
        <p:nvSpPr>
          <p:cNvPr id="12" name="Rectangle 11"/>
          <p:cNvSpPr/>
          <p:nvPr/>
        </p:nvSpPr>
        <p:spPr>
          <a:xfrm>
            <a:off x="7623531" y="4193133"/>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Tree>
    <p:extLst>
      <p:ext uri="{BB962C8B-B14F-4D97-AF65-F5344CB8AC3E}">
        <p14:creationId xmlns:p14="http://schemas.microsoft.com/office/powerpoint/2010/main" val="1082039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Creating</a:t>
            </a:r>
            <a:r>
              <a:rPr lang="fr-FR" dirty="0"/>
              <a:t> Directives </a:t>
            </a:r>
            <a:r>
              <a:rPr lang="fr-FR" dirty="0" err="1"/>
              <a:t>that</a:t>
            </a:r>
            <a:r>
              <a:rPr lang="fr-FR" dirty="0"/>
              <a:t> </a:t>
            </a:r>
            <a:r>
              <a:rPr lang="fr-FR" dirty="0" err="1"/>
              <a:t>Communicate</a:t>
            </a:r>
            <a:endParaRPr lang="fr-FR" dirty="0"/>
          </a:p>
        </p:txBody>
      </p:sp>
      <p:pic>
        <p:nvPicPr>
          <p:cNvPr id="11" name="Espace réservé du contenu 10"/>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3080" y="1290015"/>
            <a:ext cx="4943475" cy="1857375"/>
          </a:xfrm>
        </p:spPr>
      </p:pic>
      <p:pic>
        <p:nvPicPr>
          <p:cNvPr id="16" name="Imag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080" y="3147390"/>
            <a:ext cx="4933950" cy="1676400"/>
          </a:xfrm>
          <a:prstGeom prst="rect">
            <a:avLst/>
          </a:prstGeom>
        </p:spPr>
      </p:pic>
      <p:pic>
        <p:nvPicPr>
          <p:cNvPr id="17" name="Imag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252" y="4909107"/>
            <a:ext cx="3409950" cy="1076325"/>
          </a:xfrm>
          <a:prstGeom prst="rect">
            <a:avLst/>
          </a:prstGeom>
        </p:spPr>
      </p:pic>
      <p:sp>
        <p:nvSpPr>
          <p:cNvPr id="18" name="Rectangle 17"/>
          <p:cNvSpPr/>
          <p:nvPr/>
        </p:nvSpPr>
        <p:spPr>
          <a:xfrm>
            <a:off x="4131138" y="2737212"/>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index.html</a:t>
            </a:r>
          </a:p>
        </p:txBody>
      </p:sp>
      <p:sp>
        <p:nvSpPr>
          <p:cNvPr id="19" name="Rectangle 18"/>
          <p:cNvSpPr/>
          <p:nvPr/>
        </p:nvSpPr>
        <p:spPr>
          <a:xfrm>
            <a:off x="3821533" y="4428001"/>
            <a:ext cx="1491186"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my-tabs.html</a:t>
            </a:r>
          </a:p>
        </p:txBody>
      </p:sp>
      <p:sp>
        <p:nvSpPr>
          <p:cNvPr id="20" name="Rectangle 19"/>
          <p:cNvSpPr/>
          <p:nvPr/>
        </p:nvSpPr>
        <p:spPr>
          <a:xfrm>
            <a:off x="2639952" y="5560704"/>
            <a:ext cx="1491186"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my-pane.html</a:t>
            </a:r>
          </a:p>
        </p:txBody>
      </p:sp>
    </p:spTree>
    <p:extLst>
      <p:ext uri="{BB962C8B-B14F-4D97-AF65-F5344CB8AC3E}">
        <p14:creationId xmlns:p14="http://schemas.microsoft.com/office/powerpoint/2010/main" val="688794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Creating</a:t>
            </a:r>
            <a:r>
              <a:rPr lang="fr-FR" dirty="0"/>
              <a:t> Directives </a:t>
            </a:r>
            <a:r>
              <a:rPr lang="fr-FR" dirty="0" err="1"/>
              <a:t>that</a:t>
            </a:r>
            <a:r>
              <a:rPr lang="fr-FR" dirty="0"/>
              <a:t> </a:t>
            </a:r>
            <a:r>
              <a:rPr lang="fr-FR" dirty="0" err="1"/>
              <a:t>Communicate</a:t>
            </a:r>
            <a:endParaRPr lang="fr-FR" dirty="0"/>
          </a:p>
        </p:txBody>
      </p:sp>
      <p:sp>
        <p:nvSpPr>
          <p:cNvPr id="3" name="Espace réservé du pied de page 2"/>
          <p:cNvSpPr>
            <a:spLocks noGrp="1"/>
          </p:cNvSpPr>
          <p:nvPr>
            <p:ph type="ftr" sz="quarter" idx="11"/>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16</a:t>
            </a:fld>
            <a:endParaRPr lang="fr-FR" dirty="0"/>
          </a:p>
        </p:txBody>
      </p:sp>
      <p:sp>
        <p:nvSpPr>
          <p:cNvPr id="5" name="Espace réservé du contenu 4"/>
          <p:cNvSpPr>
            <a:spLocks noGrp="1"/>
          </p:cNvSpPr>
          <p:nvPr>
            <p:ph sz="quarter" idx="13"/>
          </p:nvPr>
        </p:nvSpPr>
        <p:spPr/>
        <p:txBody>
          <a:bodyPr/>
          <a:lstStyle/>
          <a:p>
            <a:r>
              <a:rPr lang="en-US" dirty="0"/>
              <a:t>The </a:t>
            </a:r>
            <a:r>
              <a:rPr lang="en-US" dirty="0" err="1"/>
              <a:t>myPane</a:t>
            </a:r>
            <a:r>
              <a:rPr lang="en-US" dirty="0"/>
              <a:t> directive has a require option with value ^^</a:t>
            </a:r>
            <a:r>
              <a:rPr lang="en-US" dirty="0" err="1"/>
              <a:t>myTabs</a:t>
            </a:r>
            <a:r>
              <a:rPr lang="en-US" dirty="0"/>
              <a:t>. </a:t>
            </a:r>
            <a:endParaRPr lang="en-US" dirty="0" smtClean="0"/>
          </a:p>
          <a:p>
            <a:r>
              <a:rPr lang="en-US" dirty="0" smtClean="0"/>
              <a:t>$</a:t>
            </a:r>
            <a:r>
              <a:rPr lang="en-US" dirty="0"/>
              <a:t>compile will throw an error unless the specified controller is </a:t>
            </a:r>
            <a:r>
              <a:rPr lang="en-US" dirty="0" smtClean="0"/>
              <a:t>found</a:t>
            </a:r>
          </a:p>
          <a:p>
            <a:pPr lvl="1"/>
            <a:r>
              <a:rPr lang="en-US" dirty="0" smtClean="0"/>
              <a:t>^^ prefix: this </a:t>
            </a:r>
            <a:r>
              <a:rPr lang="en-US" dirty="0"/>
              <a:t>directive searches for the controller on its parents. </a:t>
            </a:r>
            <a:endParaRPr lang="en-US" dirty="0" smtClean="0"/>
          </a:p>
          <a:p>
            <a:pPr lvl="1"/>
            <a:r>
              <a:rPr lang="en-US" dirty="0" smtClean="0"/>
              <a:t>^ prefix: the directive </a:t>
            </a:r>
            <a:r>
              <a:rPr lang="en-US" dirty="0"/>
              <a:t>look for the controller on its own element or its </a:t>
            </a:r>
            <a:r>
              <a:rPr lang="en-US" dirty="0" smtClean="0"/>
              <a:t>parents</a:t>
            </a:r>
          </a:p>
          <a:p>
            <a:pPr lvl="1"/>
            <a:r>
              <a:rPr lang="en-US" dirty="0" smtClean="0"/>
              <a:t>without </a:t>
            </a:r>
            <a:r>
              <a:rPr lang="en-US" dirty="0"/>
              <a:t>any </a:t>
            </a:r>
            <a:r>
              <a:rPr lang="en-US" dirty="0" smtClean="0"/>
              <a:t>prefix: </a:t>
            </a:r>
            <a:r>
              <a:rPr lang="en-US" dirty="0"/>
              <a:t>the directive would look on its own </a:t>
            </a:r>
            <a:r>
              <a:rPr lang="en-US" dirty="0" err="1" smtClean="0"/>
              <a:t>eement</a:t>
            </a:r>
            <a:r>
              <a:rPr lang="en-US" dirty="0" smtClean="0"/>
              <a:t> only</a:t>
            </a:r>
          </a:p>
          <a:p>
            <a:r>
              <a:rPr lang="fr-FR" dirty="0" err="1" smtClean="0"/>
              <a:t>myTabs</a:t>
            </a:r>
            <a:r>
              <a:rPr lang="fr-FR" dirty="0" smtClean="0"/>
              <a:t> directive use a custom </a:t>
            </a:r>
            <a:r>
              <a:rPr lang="fr-FR" dirty="0" err="1" smtClean="0"/>
              <a:t>controller</a:t>
            </a:r>
            <a:r>
              <a:rPr lang="fr-FR" dirty="0" smtClean="0"/>
              <a:t>!</a:t>
            </a:r>
            <a:endParaRPr lang="fr-FR" dirty="0"/>
          </a:p>
        </p:txBody>
      </p:sp>
      <p:pic>
        <p:nvPicPr>
          <p:cNvPr id="7" name="Image 6"/>
          <p:cNvPicPr>
            <a:picLocks noChangeAspect="1"/>
          </p:cNvPicPr>
          <p:nvPr/>
        </p:nvPicPr>
        <p:blipFill rotWithShape="1">
          <a:blip r:embed="rId2">
            <a:extLst>
              <a:ext uri="{28A0092B-C50C-407E-A947-70E740481C1C}">
                <a14:useLocalDpi xmlns:a14="http://schemas.microsoft.com/office/drawing/2010/main" val="0"/>
              </a:ext>
            </a:extLst>
          </a:blip>
          <a:srcRect t="14888" b="5912"/>
          <a:stretch/>
        </p:blipFill>
        <p:spPr>
          <a:xfrm>
            <a:off x="2015223" y="3965124"/>
            <a:ext cx="4238625" cy="2776152"/>
          </a:xfrm>
          <a:prstGeom prst="rect">
            <a:avLst/>
          </a:prstGeom>
        </p:spPr>
      </p:pic>
    </p:spTree>
    <p:extLst>
      <p:ext uri="{BB962C8B-B14F-4D97-AF65-F5344CB8AC3E}">
        <p14:creationId xmlns:p14="http://schemas.microsoft.com/office/powerpoint/2010/main" val="328767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What</a:t>
            </a:r>
            <a:r>
              <a:rPr lang="fr-FR" dirty="0"/>
              <a:t> are Directives?</a:t>
            </a:r>
          </a:p>
        </p:txBody>
      </p:sp>
      <p:sp>
        <p:nvSpPr>
          <p:cNvPr id="3" name="Espace réservé du pied de page 2"/>
          <p:cNvSpPr>
            <a:spLocks noGrp="1"/>
          </p:cNvSpPr>
          <p:nvPr>
            <p:ph type="ftr" sz="quarter" idx="11"/>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2</a:t>
            </a:fld>
            <a:endParaRPr lang="fr-FR" dirty="0"/>
          </a:p>
        </p:txBody>
      </p:sp>
      <p:sp>
        <p:nvSpPr>
          <p:cNvPr id="5" name="Espace réservé du contenu 4"/>
          <p:cNvSpPr>
            <a:spLocks noGrp="1"/>
          </p:cNvSpPr>
          <p:nvPr>
            <p:ph sz="quarter" idx="13"/>
          </p:nvPr>
        </p:nvSpPr>
        <p:spPr/>
        <p:txBody>
          <a:bodyPr/>
          <a:lstStyle/>
          <a:p>
            <a:r>
              <a:rPr lang="en-US" dirty="0" smtClean="0"/>
              <a:t>Directives </a:t>
            </a:r>
            <a:r>
              <a:rPr lang="en-US" dirty="0"/>
              <a:t>are markers on a DOM element (such as an </a:t>
            </a:r>
            <a:r>
              <a:rPr lang="en-US" b="1" dirty="0"/>
              <a:t>attribute</a:t>
            </a:r>
            <a:r>
              <a:rPr lang="en-US" dirty="0"/>
              <a:t>, </a:t>
            </a:r>
            <a:r>
              <a:rPr lang="en-US" b="1" dirty="0"/>
              <a:t>element</a:t>
            </a:r>
            <a:r>
              <a:rPr lang="en-US" dirty="0"/>
              <a:t> name, comment or CSS class) </a:t>
            </a:r>
            <a:endParaRPr lang="en-US" dirty="0" smtClean="0"/>
          </a:p>
          <a:p>
            <a:r>
              <a:rPr lang="en-US" dirty="0" smtClean="0"/>
              <a:t>They tell </a:t>
            </a:r>
            <a:r>
              <a:rPr lang="en-US" dirty="0"/>
              <a:t>AngularJS's HTML compiler </a:t>
            </a:r>
            <a:r>
              <a:rPr lang="en-US" dirty="0" smtClean="0"/>
              <a:t>to </a:t>
            </a:r>
            <a:r>
              <a:rPr lang="en-US" b="1" dirty="0"/>
              <a:t>attach a specified behavior </a:t>
            </a:r>
            <a:r>
              <a:rPr lang="en-US" dirty="0"/>
              <a:t>to that DOM </a:t>
            </a:r>
            <a:r>
              <a:rPr lang="en-US" dirty="0" smtClean="0"/>
              <a:t>element </a:t>
            </a:r>
            <a:r>
              <a:rPr lang="en-US" dirty="0"/>
              <a:t>or even to </a:t>
            </a:r>
            <a:r>
              <a:rPr lang="en-US" b="1" dirty="0"/>
              <a:t>transform the DOM </a:t>
            </a:r>
            <a:r>
              <a:rPr lang="en-US" dirty="0"/>
              <a:t>element and its children</a:t>
            </a:r>
            <a:r>
              <a:rPr lang="en-US" dirty="0" smtClean="0"/>
              <a:t>.</a:t>
            </a:r>
          </a:p>
          <a:p>
            <a:endParaRPr lang="en-US" b="1" dirty="0" smtClean="0"/>
          </a:p>
          <a:p>
            <a:r>
              <a:rPr lang="en-US" b="1" dirty="0" smtClean="0"/>
              <a:t>What </a:t>
            </a:r>
            <a:r>
              <a:rPr lang="en-US" b="1" dirty="0"/>
              <a:t>does it mean to "compile" an HTML template?</a:t>
            </a:r>
            <a:r>
              <a:rPr lang="en-US" dirty="0"/>
              <a:t> For AngularJS, "compilation" means attaching directives to the HTML to make it interactive. The reason we use the term "compile" is that the recursive process of attaching directives mirrors the process of compiling source code in </a:t>
            </a:r>
            <a:r>
              <a:rPr lang="en-US" u="sng" dirty="0">
                <a:hlinkClick r:id="rId2"/>
              </a:rPr>
              <a:t>compiled programming languages</a:t>
            </a:r>
            <a:r>
              <a:rPr lang="en-US" dirty="0"/>
              <a:t>.</a:t>
            </a:r>
          </a:p>
          <a:p>
            <a:endParaRPr lang="fr-FR" dirty="0"/>
          </a:p>
        </p:txBody>
      </p:sp>
    </p:spTree>
    <p:extLst>
      <p:ext uri="{BB962C8B-B14F-4D97-AF65-F5344CB8AC3E}">
        <p14:creationId xmlns:p14="http://schemas.microsoft.com/office/powerpoint/2010/main" val="19798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Directive types</a:t>
            </a:r>
          </a:p>
        </p:txBody>
      </p:sp>
      <p:sp>
        <p:nvSpPr>
          <p:cNvPr id="3" name="Espace réservé du pied de page 2"/>
          <p:cNvSpPr>
            <a:spLocks noGrp="1"/>
          </p:cNvSpPr>
          <p:nvPr>
            <p:ph type="ftr" sz="quarter" idx="11"/>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3</a:t>
            </a:fld>
            <a:endParaRPr lang="fr-FR" dirty="0"/>
          </a:p>
        </p:txBody>
      </p:sp>
      <p:sp>
        <p:nvSpPr>
          <p:cNvPr id="5" name="Espace réservé du contenu 4"/>
          <p:cNvSpPr>
            <a:spLocks noGrp="1"/>
          </p:cNvSpPr>
          <p:nvPr>
            <p:ph sz="quarter" idx="13"/>
          </p:nvPr>
        </p:nvSpPr>
        <p:spPr/>
        <p:txBody>
          <a:bodyPr/>
          <a:lstStyle/>
          <a:p>
            <a:r>
              <a:rPr lang="en-US" dirty="0"/>
              <a:t>$compile can match directives based on element names, attributes, class names, as well as comments</a:t>
            </a:r>
            <a:r>
              <a:rPr lang="en-US" dirty="0" smtClean="0"/>
              <a:t>.</a:t>
            </a:r>
            <a:endParaRPr lang="en-US" dirty="0"/>
          </a:p>
          <a:p>
            <a:pPr marL="0" indent="0">
              <a:buNone/>
            </a:pPr>
            <a:endParaRPr lang="en-US" b="1" dirty="0">
              <a:solidFill>
                <a:srgbClr val="0000FF"/>
              </a:solidFill>
              <a:highlight>
                <a:srgbClr val="FFFFFF"/>
              </a:highlight>
              <a:latin typeface="Courier New" panose="02070309020205020404" pitchFamily="49" charset="0"/>
            </a:endParaRPr>
          </a:p>
        </p:txBody>
      </p:sp>
      <p:sp>
        <p:nvSpPr>
          <p:cNvPr id="11" name="Rectangle à coins arrondis 10"/>
          <p:cNvSpPr/>
          <p:nvPr/>
        </p:nvSpPr>
        <p:spPr>
          <a:xfrm>
            <a:off x="515938" y="4895273"/>
            <a:ext cx="7934036" cy="1270577"/>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b="1" dirty="0"/>
              <a:t>Best Practice:</a:t>
            </a:r>
            <a:r>
              <a:rPr lang="en-US" dirty="0"/>
              <a:t> Prefer using directives via </a:t>
            </a:r>
            <a:r>
              <a:rPr lang="en-US" b="1" dirty="0"/>
              <a:t>tag name </a:t>
            </a:r>
            <a:r>
              <a:rPr lang="en-US" dirty="0"/>
              <a:t>and </a:t>
            </a:r>
            <a:r>
              <a:rPr lang="en-US" b="1" dirty="0"/>
              <a:t>attributes</a:t>
            </a:r>
            <a:r>
              <a:rPr lang="en-US" dirty="0"/>
              <a:t> over comment and class names</a:t>
            </a:r>
          </a:p>
        </p:txBody>
      </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10" y="2449010"/>
            <a:ext cx="6577549" cy="1869760"/>
          </a:xfrm>
          <a:prstGeom prst="rect">
            <a:avLst/>
          </a:prstGeom>
        </p:spPr>
      </p:pic>
    </p:spTree>
    <p:extLst>
      <p:ext uri="{BB962C8B-B14F-4D97-AF65-F5344CB8AC3E}">
        <p14:creationId xmlns:p14="http://schemas.microsoft.com/office/powerpoint/2010/main" val="375720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Creating</a:t>
            </a:r>
            <a:r>
              <a:rPr lang="fr-FR" dirty="0"/>
              <a:t> </a:t>
            </a:r>
            <a:r>
              <a:rPr lang="fr-FR" dirty="0" smtClean="0"/>
              <a:t>a </a:t>
            </a:r>
            <a:r>
              <a:rPr lang="fr-FR" dirty="0"/>
              <a:t>Template-</a:t>
            </a:r>
            <a:r>
              <a:rPr lang="fr-FR" dirty="0" err="1"/>
              <a:t>expanding</a:t>
            </a:r>
            <a:r>
              <a:rPr lang="fr-FR" dirty="0"/>
              <a:t> </a:t>
            </a:r>
            <a:r>
              <a:rPr lang="fr-FR" dirty="0" smtClean="0"/>
              <a:t>directive (</a:t>
            </a:r>
            <a:r>
              <a:rPr lang="fr-FR" dirty="0" err="1" smtClean="0"/>
              <a:t>inline</a:t>
            </a:r>
            <a:r>
              <a:rPr lang="fr-FR" dirty="0" smtClean="0"/>
              <a:t>)</a:t>
            </a:r>
            <a:endParaRPr lang="fr-FR" dirty="0"/>
          </a:p>
        </p:txBody>
      </p:sp>
      <p:sp>
        <p:nvSpPr>
          <p:cNvPr id="3" name="Espace réservé du pied de page 2"/>
          <p:cNvSpPr>
            <a:spLocks noGrp="1"/>
          </p:cNvSpPr>
          <p:nvPr>
            <p:ph type="ftr" sz="quarter" idx="11"/>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4</a:t>
            </a:fld>
            <a:endParaRPr lang="fr-FR" dirty="0"/>
          </a:p>
        </p:txBody>
      </p:sp>
      <p:sp>
        <p:nvSpPr>
          <p:cNvPr id="5" name="Espace réservé du contenu 4"/>
          <p:cNvSpPr>
            <a:spLocks noGrp="1"/>
          </p:cNvSpPr>
          <p:nvPr>
            <p:ph sz="quarter" idx="13"/>
          </p:nvPr>
        </p:nvSpPr>
        <p:spPr/>
        <p:txBody>
          <a:bodyPr/>
          <a:lstStyle/>
          <a:p>
            <a:r>
              <a:rPr lang="en-US" dirty="0"/>
              <a:t>To register a directive, you use the </a:t>
            </a:r>
            <a:r>
              <a:rPr lang="en-US" dirty="0" err="1"/>
              <a:t>module.directive</a:t>
            </a:r>
            <a:r>
              <a:rPr lang="en-US" dirty="0"/>
              <a:t> </a:t>
            </a:r>
            <a:r>
              <a:rPr lang="en-US" dirty="0" smtClean="0"/>
              <a:t>API</a:t>
            </a:r>
          </a:p>
          <a:p>
            <a:pPr marL="0" indent="0">
              <a:buNone/>
            </a:pPr>
            <a:endParaRPr lang="fr-FR" sz="1400" dirty="0" smtClean="0">
              <a:solidFill>
                <a:srgbClr val="000000"/>
              </a:solidFill>
              <a:highlight>
                <a:srgbClr val="FFFFFF"/>
              </a:highlight>
              <a:latin typeface="Courier New" panose="02070309020205020404" pitchFamily="49" charset="0"/>
            </a:endParaRPr>
          </a:p>
        </p:txBody>
      </p:sp>
      <p:sp>
        <p:nvSpPr>
          <p:cNvPr id="6" name="Rectangle à coins arrondis 5"/>
          <p:cNvSpPr/>
          <p:nvPr/>
        </p:nvSpPr>
        <p:spPr>
          <a:xfrm>
            <a:off x="581636" y="5208734"/>
            <a:ext cx="7934036" cy="1270577"/>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b="1" dirty="0"/>
              <a:t>Best Practice: </a:t>
            </a:r>
            <a:r>
              <a:rPr lang="en-US" dirty="0"/>
              <a:t>In order to avoid </a:t>
            </a:r>
            <a:r>
              <a:rPr lang="en-US" dirty="0" smtClean="0"/>
              <a:t>collisions it's </a:t>
            </a:r>
            <a:r>
              <a:rPr lang="en-US" dirty="0"/>
              <a:t>best to prefix your own directive names. </a:t>
            </a:r>
            <a:endParaRPr lang="en-US" dirty="0" smtClean="0"/>
          </a:p>
          <a:p>
            <a:r>
              <a:rPr lang="en-US" dirty="0" smtClean="0"/>
              <a:t>But... do not </a:t>
            </a:r>
            <a:r>
              <a:rPr lang="en-US" dirty="0"/>
              <a:t>prefix your own directives with ng or they might conflict with directives included in a future version of Angular.</a:t>
            </a:r>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68" y="2017626"/>
            <a:ext cx="5698441" cy="2687523"/>
          </a:xfrm>
          <a:prstGeom prst="rect">
            <a:avLst/>
          </a:prstGeom>
        </p:spPr>
      </p:pic>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0835" y="2216487"/>
            <a:ext cx="2914668" cy="971556"/>
          </a:xfrm>
          <a:prstGeom prst="rect">
            <a:avLst/>
          </a:prstGeom>
        </p:spPr>
      </p:pic>
      <p:sp>
        <p:nvSpPr>
          <p:cNvPr id="19" name="Rectangle 18"/>
          <p:cNvSpPr/>
          <p:nvPr/>
        </p:nvSpPr>
        <p:spPr>
          <a:xfrm>
            <a:off x="7900085" y="2817341"/>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i</a:t>
            </a:r>
            <a:r>
              <a:rPr lang="fr-FR" sz="1400" dirty="0" smtClean="0"/>
              <a:t>ndex.html</a:t>
            </a:r>
          </a:p>
        </p:txBody>
      </p:sp>
      <p:sp>
        <p:nvSpPr>
          <p:cNvPr id="20" name="Rectangle 19"/>
          <p:cNvSpPr/>
          <p:nvPr/>
        </p:nvSpPr>
        <p:spPr>
          <a:xfrm>
            <a:off x="4773392" y="4362122"/>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Tree>
    <p:extLst>
      <p:ext uri="{BB962C8B-B14F-4D97-AF65-F5344CB8AC3E}">
        <p14:creationId xmlns:p14="http://schemas.microsoft.com/office/powerpoint/2010/main" val="2618647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Directive type restriction</a:t>
            </a:r>
            <a:endParaRPr lang="fr-FR" dirty="0"/>
          </a:p>
        </p:txBody>
      </p:sp>
      <p:sp>
        <p:nvSpPr>
          <p:cNvPr id="3" name="Espace réservé du pied de page 2"/>
          <p:cNvSpPr>
            <a:spLocks noGrp="1"/>
          </p:cNvSpPr>
          <p:nvPr>
            <p:ph type="ftr" sz="quarter" idx="11"/>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5</a:t>
            </a:fld>
            <a:endParaRPr lang="fr-FR" dirty="0"/>
          </a:p>
        </p:txBody>
      </p:sp>
      <p:sp>
        <p:nvSpPr>
          <p:cNvPr id="5" name="Espace réservé du contenu 4"/>
          <p:cNvSpPr>
            <a:spLocks noGrp="1"/>
          </p:cNvSpPr>
          <p:nvPr>
            <p:ph sz="quarter" idx="13"/>
          </p:nvPr>
        </p:nvSpPr>
        <p:spPr/>
        <p:txBody>
          <a:bodyPr/>
          <a:lstStyle/>
          <a:p>
            <a:r>
              <a:rPr lang="en-US" dirty="0"/>
              <a:t>The restrict option is typically set to</a:t>
            </a:r>
            <a:r>
              <a:rPr lang="en-US" dirty="0" smtClean="0"/>
              <a:t>:</a:t>
            </a:r>
            <a:endParaRPr lang="en-US" dirty="0"/>
          </a:p>
          <a:p>
            <a:pPr lvl="1"/>
            <a:r>
              <a:rPr lang="en-US" dirty="0"/>
              <a:t>'A' - only matches attribute name</a:t>
            </a:r>
          </a:p>
          <a:p>
            <a:pPr lvl="1"/>
            <a:r>
              <a:rPr lang="en-US" dirty="0"/>
              <a:t>'E' - only matches element name</a:t>
            </a:r>
          </a:p>
          <a:p>
            <a:pPr lvl="1"/>
            <a:r>
              <a:rPr lang="en-US" dirty="0"/>
              <a:t>'C' - only matches class name</a:t>
            </a:r>
          </a:p>
          <a:p>
            <a:pPr lvl="1"/>
            <a:r>
              <a:rPr lang="en-US" dirty="0"/>
              <a:t>'M' - only matches </a:t>
            </a:r>
            <a:r>
              <a:rPr lang="en-US" dirty="0" smtClean="0"/>
              <a:t>comment</a:t>
            </a:r>
          </a:p>
          <a:p>
            <a:pPr lvl="1"/>
            <a:endParaRPr lang="en-US" dirty="0"/>
          </a:p>
          <a:p>
            <a:r>
              <a:rPr lang="en-US" dirty="0"/>
              <a:t>These restrictions can all be combined </a:t>
            </a:r>
            <a:r>
              <a:rPr lang="en-US" dirty="0" smtClean="0"/>
              <a:t>:</a:t>
            </a:r>
            <a:endParaRPr lang="en-US" dirty="0"/>
          </a:p>
          <a:p>
            <a:pPr lvl="1"/>
            <a:r>
              <a:rPr lang="en-US" dirty="0" smtClean="0"/>
              <a:t>'AEC</a:t>
            </a:r>
            <a:r>
              <a:rPr lang="en-US" dirty="0"/>
              <a:t>' - matches either attribute or element or class name</a:t>
            </a:r>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8" y="4496521"/>
            <a:ext cx="5842256" cy="1871348"/>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5171" y="4568561"/>
            <a:ext cx="3711347" cy="1204063"/>
          </a:xfrm>
          <a:prstGeom prst="rect">
            <a:avLst/>
          </a:prstGeom>
        </p:spPr>
      </p:pic>
      <p:sp>
        <p:nvSpPr>
          <p:cNvPr id="9" name="Rectangle 8"/>
          <p:cNvSpPr/>
          <p:nvPr/>
        </p:nvSpPr>
        <p:spPr>
          <a:xfrm>
            <a:off x="7741101" y="5403609"/>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i</a:t>
            </a:r>
            <a:r>
              <a:rPr lang="fr-FR" sz="1400" dirty="0" smtClean="0"/>
              <a:t>ndex.html</a:t>
            </a:r>
          </a:p>
        </p:txBody>
      </p:sp>
      <p:sp>
        <p:nvSpPr>
          <p:cNvPr id="10" name="Rectangle 9"/>
          <p:cNvSpPr/>
          <p:nvPr/>
        </p:nvSpPr>
        <p:spPr>
          <a:xfrm>
            <a:off x="4806677" y="5906963"/>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Tree>
    <p:extLst>
      <p:ext uri="{BB962C8B-B14F-4D97-AF65-F5344CB8AC3E}">
        <p14:creationId xmlns:p14="http://schemas.microsoft.com/office/powerpoint/2010/main" val="4221194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Template-</a:t>
            </a:r>
            <a:r>
              <a:rPr lang="fr-FR" dirty="0" err="1"/>
              <a:t>expanding</a:t>
            </a:r>
            <a:r>
              <a:rPr lang="fr-FR" dirty="0"/>
              <a:t> </a:t>
            </a:r>
            <a:r>
              <a:rPr lang="fr-FR" dirty="0" smtClean="0"/>
              <a:t>directive (</a:t>
            </a:r>
            <a:r>
              <a:rPr lang="fr-FR" dirty="0" err="1" smtClean="0"/>
              <a:t>external</a:t>
            </a:r>
            <a:r>
              <a:rPr lang="fr-FR" dirty="0" smtClean="0"/>
              <a:t> file)</a:t>
            </a:r>
            <a:endParaRPr lang="fr-FR" dirty="0"/>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6</a:t>
            </a:fld>
            <a:endParaRPr lang="fr-FR" dirty="0"/>
          </a:p>
        </p:txBody>
      </p:sp>
      <p:pic>
        <p:nvPicPr>
          <p:cNvPr id="8" name="Espace réservé du contenu 7"/>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18356" y="2585759"/>
            <a:ext cx="4181475" cy="2506778"/>
          </a:xfrm>
        </p:spPr>
      </p:pic>
      <p:sp>
        <p:nvSpPr>
          <p:cNvPr id="7" name="Rectangle à coins arrondis 6"/>
          <p:cNvSpPr/>
          <p:nvPr/>
        </p:nvSpPr>
        <p:spPr>
          <a:xfrm>
            <a:off x="531466" y="1147955"/>
            <a:ext cx="7934036" cy="1270577"/>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b="1" dirty="0"/>
              <a:t>Best Practice</a:t>
            </a:r>
            <a:r>
              <a:rPr lang="en-US" dirty="0"/>
              <a:t>: Unless your template is very small, it's typically better to break it apart into its own HTML file and load it with the </a:t>
            </a:r>
            <a:r>
              <a:rPr lang="en-US" dirty="0" err="1"/>
              <a:t>templateUrl</a:t>
            </a:r>
            <a:r>
              <a:rPr lang="en-US" dirty="0"/>
              <a:t> option.</a:t>
            </a: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4594" y="2577521"/>
            <a:ext cx="3765219" cy="1188263"/>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937" y="5338885"/>
            <a:ext cx="5676073" cy="633548"/>
          </a:xfrm>
          <a:prstGeom prst="rect">
            <a:avLst/>
          </a:prstGeom>
        </p:spPr>
      </p:pic>
      <p:sp>
        <p:nvSpPr>
          <p:cNvPr id="11" name="Rectangle 10"/>
          <p:cNvSpPr/>
          <p:nvPr/>
        </p:nvSpPr>
        <p:spPr>
          <a:xfrm>
            <a:off x="3544414" y="4759365"/>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
        <p:nvSpPr>
          <p:cNvPr id="12" name="Rectangle 11"/>
          <p:cNvSpPr/>
          <p:nvPr/>
        </p:nvSpPr>
        <p:spPr>
          <a:xfrm>
            <a:off x="7534396" y="3323436"/>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index.html</a:t>
            </a:r>
          </a:p>
        </p:txBody>
      </p:sp>
      <p:sp>
        <p:nvSpPr>
          <p:cNvPr id="13" name="Rectangle 12"/>
          <p:cNvSpPr/>
          <p:nvPr/>
        </p:nvSpPr>
        <p:spPr>
          <a:xfrm>
            <a:off x="5520242" y="5655659"/>
            <a:ext cx="1531345"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my-customer.html</a:t>
            </a:r>
          </a:p>
        </p:txBody>
      </p:sp>
    </p:spTree>
    <p:extLst>
      <p:ext uri="{BB962C8B-B14F-4D97-AF65-F5344CB8AC3E}">
        <p14:creationId xmlns:p14="http://schemas.microsoft.com/office/powerpoint/2010/main" val="2182669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Isolating</a:t>
            </a:r>
            <a:r>
              <a:rPr lang="fr-FR" dirty="0" smtClean="0"/>
              <a:t> scope</a:t>
            </a:r>
            <a:endParaRPr lang="fr-FR" dirty="0"/>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7</a:t>
            </a:fld>
            <a:endParaRPr lang="fr-FR" dirty="0"/>
          </a:p>
        </p:txBody>
      </p:sp>
      <p:sp>
        <p:nvSpPr>
          <p:cNvPr id="5" name="Espace réservé du contenu 4"/>
          <p:cNvSpPr>
            <a:spLocks noGrp="1"/>
          </p:cNvSpPr>
          <p:nvPr>
            <p:ph sz="quarter" idx="13"/>
          </p:nvPr>
        </p:nvSpPr>
        <p:spPr/>
        <p:txBody>
          <a:bodyPr/>
          <a:lstStyle/>
          <a:p>
            <a:r>
              <a:rPr lang="en-US" dirty="0"/>
              <a:t>Our </a:t>
            </a:r>
            <a:r>
              <a:rPr lang="en-US" dirty="0" err="1"/>
              <a:t>myCustomer</a:t>
            </a:r>
            <a:r>
              <a:rPr lang="en-US" dirty="0"/>
              <a:t> directive above is great, but it has a fatal flaw. </a:t>
            </a:r>
            <a:endParaRPr lang="en-US" dirty="0" smtClean="0"/>
          </a:p>
          <a:p>
            <a:r>
              <a:rPr lang="en-US" dirty="0" smtClean="0"/>
              <a:t>We </a:t>
            </a:r>
            <a:r>
              <a:rPr lang="en-US" dirty="0"/>
              <a:t>can only use it once within a given scope</a:t>
            </a:r>
            <a:r>
              <a:rPr lang="en-US" dirty="0" smtClean="0"/>
              <a:t>.</a:t>
            </a:r>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20" y="2783284"/>
            <a:ext cx="5698441" cy="2687523"/>
          </a:xfrm>
          <a:prstGeom prst="rect">
            <a:avLst/>
          </a:prstGeom>
        </p:spPr>
      </p:pic>
      <p:sp>
        <p:nvSpPr>
          <p:cNvPr id="17" name="Rectangle 16"/>
          <p:cNvSpPr/>
          <p:nvPr/>
        </p:nvSpPr>
        <p:spPr>
          <a:xfrm>
            <a:off x="4872244" y="5137635"/>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
        <p:nvSpPr>
          <p:cNvPr id="19" name="Rectangle 18"/>
          <p:cNvSpPr/>
          <p:nvPr/>
        </p:nvSpPr>
        <p:spPr>
          <a:xfrm>
            <a:off x="1944127" y="4708767"/>
            <a:ext cx="1482811" cy="256787"/>
          </a:xfrm>
          <a:prstGeom prst="rect">
            <a:avLst/>
          </a:prstGeom>
          <a:noFill/>
          <a:ln w="28575">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sp>
        <p:nvSpPr>
          <p:cNvPr id="20" name="Rectangle 19"/>
          <p:cNvSpPr/>
          <p:nvPr/>
        </p:nvSpPr>
        <p:spPr>
          <a:xfrm>
            <a:off x="4221888" y="4717005"/>
            <a:ext cx="1482811" cy="256787"/>
          </a:xfrm>
          <a:prstGeom prst="rect">
            <a:avLst/>
          </a:prstGeom>
          <a:noFill/>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sp>
        <p:nvSpPr>
          <p:cNvPr id="22" name="Rectangle 21"/>
          <p:cNvSpPr/>
          <p:nvPr/>
        </p:nvSpPr>
        <p:spPr>
          <a:xfrm>
            <a:off x="621956" y="3506869"/>
            <a:ext cx="683742" cy="423445"/>
          </a:xfrm>
          <a:prstGeom prst="rect">
            <a:avLst/>
          </a:prstGeom>
          <a:noFill/>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cxnSp>
        <p:nvCxnSpPr>
          <p:cNvPr id="25" name="Connecteur droit avec flèche 24"/>
          <p:cNvCxnSpPr/>
          <p:nvPr/>
        </p:nvCxnSpPr>
        <p:spPr>
          <a:xfrm flipH="1" flipV="1">
            <a:off x="1408668" y="3856172"/>
            <a:ext cx="1466335" cy="778453"/>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cxnSp>
        <p:nvCxnSpPr>
          <p:cNvPr id="26" name="Connecteur droit avec flèche 25"/>
          <p:cNvCxnSpPr/>
          <p:nvPr/>
        </p:nvCxnSpPr>
        <p:spPr>
          <a:xfrm flipH="1" flipV="1">
            <a:off x="1511639" y="3678522"/>
            <a:ext cx="3233353" cy="914398"/>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pic>
        <p:nvPicPr>
          <p:cNvPr id="28" name="Imag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6931" y="3233449"/>
            <a:ext cx="3383499" cy="1067796"/>
          </a:xfrm>
          <a:prstGeom prst="rect">
            <a:avLst/>
          </a:prstGeom>
        </p:spPr>
      </p:pic>
      <p:sp>
        <p:nvSpPr>
          <p:cNvPr id="29" name="Rectangle 28"/>
          <p:cNvSpPr/>
          <p:nvPr/>
        </p:nvSpPr>
        <p:spPr>
          <a:xfrm>
            <a:off x="7625013" y="3858897"/>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index.html</a:t>
            </a:r>
          </a:p>
        </p:txBody>
      </p:sp>
    </p:spTree>
    <p:extLst>
      <p:ext uri="{BB962C8B-B14F-4D97-AF65-F5344CB8AC3E}">
        <p14:creationId xmlns:p14="http://schemas.microsoft.com/office/powerpoint/2010/main" val="1221686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Isolating</a:t>
            </a:r>
            <a:r>
              <a:rPr lang="fr-FR" dirty="0" smtClean="0"/>
              <a:t> scope</a:t>
            </a:r>
            <a:endParaRPr lang="fr-FR" dirty="0"/>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8</a:t>
            </a:fld>
            <a:endParaRPr lang="fr-FR" dirty="0"/>
          </a:p>
        </p:txBody>
      </p:sp>
      <p:sp>
        <p:nvSpPr>
          <p:cNvPr id="5" name="Espace réservé du contenu 4"/>
          <p:cNvSpPr>
            <a:spLocks noGrp="1"/>
          </p:cNvSpPr>
          <p:nvPr>
            <p:ph sz="quarter" idx="13"/>
          </p:nvPr>
        </p:nvSpPr>
        <p:spPr/>
        <p:txBody>
          <a:bodyPr/>
          <a:lstStyle/>
          <a:p>
            <a:r>
              <a:rPr lang="en-US" dirty="0" smtClean="0"/>
              <a:t>What </a:t>
            </a:r>
            <a:r>
              <a:rPr lang="en-US" dirty="0"/>
              <a:t>we </a:t>
            </a:r>
            <a:r>
              <a:rPr lang="en-US" dirty="0" smtClean="0"/>
              <a:t>want:</a:t>
            </a:r>
          </a:p>
          <a:p>
            <a:pPr lvl="1"/>
            <a:r>
              <a:rPr lang="en-US" dirty="0" smtClean="0"/>
              <a:t>A separate scope </a:t>
            </a:r>
            <a:r>
              <a:rPr lang="en-US" dirty="0"/>
              <a:t>inside </a:t>
            </a:r>
            <a:r>
              <a:rPr lang="en-US" dirty="0" smtClean="0"/>
              <a:t>the directive</a:t>
            </a:r>
          </a:p>
          <a:p>
            <a:pPr lvl="1"/>
            <a:r>
              <a:rPr lang="en-US" dirty="0" smtClean="0"/>
              <a:t>A binding from the outer scope the </a:t>
            </a:r>
            <a:r>
              <a:rPr lang="en-US" dirty="0"/>
              <a:t>a directive's inner </a:t>
            </a:r>
            <a:r>
              <a:rPr lang="en-US" dirty="0" smtClean="0"/>
              <a:t>scope</a:t>
            </a:r>
          </a:p>
          <a:p>
            <a:pPr lvl="1"/>
            <a:endParaRPr lang="en-US" dirty="0"/>
          </a:p>
          <a:p>
            <a:r>
              <a:rPr lang="en-US" dirty="0" smtClean="0"/>
              <a:t>The solution: the scope option</a:t>
            </a:r>
          </a:p>
          <a:p>
            <a:pPr marL="0" indent="0">
              <a:buNone/>
            </a:pPr>
            <a:endParaRPr lang="en-US" dirty="0" smtClean="0"/>
          </a:p>
          <a:p>
            <a:pPr lvl="1"/>
            <a:r>
              <a:rPr lang="en-US" dirty="0" smtClean="0"/>
              <a:t>The </a:t>
            </a:r>
            <a:r>
              <a:rPr lang="en-US" dirty="0"/>
              <a:t>scope option is an object that contains a property for each isolate </a:t>
            </a:r>
            <a:r>
              <a:rPr lang="en-US" dirty="0" smtClean="0"/>
              <a:t>scope</a:t>
            </a:r>
          </a:p>
          <a:p>
            <a:pPr lvl="1"/>
            <a:r>
              <a:rPr lang="en-US" dirty="0"/>
              <a:t>Its name (</a:t>
            </a:r>
            <a:r>
              <a:rPr lang="en-US" dirty="0" err="1"/>
              <a:t>customerInfo</a:t>
            </a:r>
            <a:r>
              <a:rPr lang="en-US" dirty="0"/>
              <a:t>) corresponds to the directive's isolate scope property </a:t>
            </a:r>
            <a:r>
              <a:rPr lang="en-US" dirty="0" err="1"/>
              <a:t>customerInfo</a:t>
            </a:r>
            <a:r>
              <a:rPr lang="en-US" dirty="0"/>
              <a:t>.</a:t>
            </a:r>
          </a:p>
          <a:p>
            <a:pPr lvl="1"/>
            <a:r>
              <a:rPr lang="en-US" dirty="0"/>
              <a:t>Its value (=info) tells $compile to bind to the info attribute.</a:t>
            </a:r>
            <a:endParaRPr lang="fr-FR" dirty="0"/>
          </a:p>
        </p:txBody>
      </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0467" y="2684885"/>
            <a:ext cx="2550366" cy="1248945"/>
          </a:xfrm>
          <a:prstGeom prst="rect">
            <a:avLst/>
          </a:prstGeom>
        </p:spPr>
      </p:pic>
      <p:sp>
        <p:nvSpPr>
          <p:cNvPr id="14" name="Rectangle à coins arrondis 13"/>
          <p:cNvSpPr/>
          <p:nvPr/>
        </p:nvSpPr>
        <p:spPr>
          <a:xfrm>
            <a:off x="544439" y="5628672"/>
            <a:ext cx="7882869" cy="961598"/>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Note</a:t>
            </a:r>
            <a:r>
              <a:rPr lang="en-US" dirty="0">
                <a:solidFill>
                  <a:schemeClr val="tx1"/>
                </a:solidFill>
              </a:rPr>
              <a:t>: </a:t>
            </a:r>
            <a:r>
              <a:rPr lang="en-US" dirty="0" smtClean="0">
                <a:solidFill>
                  <a:schemeClr val="tx1"/>
                </a:solidFill>
              </a:rPr>
              <a:t>Attributes </a:t>
            </a:r>
            <a:r>
              <a:rPr lang="en-US" dirty="0">
                <a:solidFill>
                  <a:schemeClr val="tx1"/>
                </a:solidFill>
              </a:rPr>
              <a:t>in the scope option of directives are </a:t>
            </a:r>
            <a:r>
              <a:rPr lang="en-US" dirty="0" smtClean="0">
                <a:solidFill>
                  <a:schemeClr val="tx1"/>
                </a:solidFill>
              </a:rPr>
              <a:t>normalized, To </a:t>
            </a:r>
            <a:r>
              <a:rPr lang="en-US" dirty="0">
                <a:solidFill>
                  <a:schemeClr val="tx1"/>
                </a:solidFill>
              </a:rPr>
              <a:t>bind to the attribute in &lt;div </a:t>
            </a:r>
            <a:r>
              <a:rPr lang="en-US" b="1" dirty="0">
                <a:solidFill>
                  <a:schemeClr val="tx1"/>
                </a:solidFill>
              </a:rPr>
              <a:t>bind-to-this</a:t>
            </a:r>
            <a:r>
              <a:rPr lang="en-US" dirty="0">
                <a:solidFill>
                  <a:schemeClr val="tx1"/>
                </a:solidFill>
              </a:rPr>
              <a:t>="thing"&gt;, you'd specify a binding of </a:t>
            </a:r>
            <a:r>
              <a:rPr lang="en-US" b="1" dirty="0">
                <a:solidFill>
                  <a:schemeClr val="tx1"/>
                </a:solidFill>
              </a:rPr>
              <a:t>=</a:t>
            </a:r>
            <a:r>
              <a:rPr lang="en-US" b="1" dirty="0" err="1">
                <a:solidFill>
                  <a:schemeClr val="tx1"/>
                </a:solidFill>
              </a:rPr>
              <a:t>bindToThis</a:t>
            </a:r>
            <a:r>
              <a:rPr lang="en-US" dirty="0">
                <a:solidFill>
                  <a:schemeClr val="tx1"/>
                </a:solidFill>
              </a:rPr>
              <a:t>.</a:t>
            </a:r>
            <a:endParaRPr lang="fr-FR" dirty="0" smtClean="0">
              <a:solidFill>
                <a:schemeClr val="tx1"/>
              </a:solidFill>
            </a:endParaRPr>
          </a:p>
        </p:txBody>
      </p:sp>
    </p:spTree>
    <p:extLst>
      <p:ext uri="{BB962C8B-B14F-4D97-AF65-F5344CB8AC3E}">
        <p14:creationId xmlns:p14="http://schemas.microsoft.com/office/powerpoint/2010/main" val="2375043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Isolating</a:t>
            </a:r>
            <a:r>
              <a:rPr lang="fr-FR" dirty="0" smtClean="0"/>
              <a:t> scope</a:t>
            </a:r>
            <a:endParaRPr lang="fr-FR" dirty="0"/>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9</a:t>
            </a:fld>
            <a:endParaRPr lang="fr-FR" dirty="0"/>
          </a:p>
        </p:txBody>
      </p:sp>
      <p:sp>
        <p:nvSpPr>
          <p:cNvPr id="5" name="Espace réservé du contenu 4"/>
          <p:cNvSpPr>
            <a:spLocks noGrp="1"/>
          </p:cNvSpPr>
          <p:nvPr>
            <p:ph sz="quarter" idx="13"/>
          </p:nvPr>
        </p:nvSpPr>
        <p:spPr/>
        <p:txBody>
          <a:bodyPr/>
          <a:lstStyle/>
          <a:p>
            <a:pPr marL="0" indent="0">
              <a:buNone/>
            </a:pP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43" y="1265840"/>
            <a:ext cx="5802428" cy="3335809"/>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386" y="2749581"/>
            <a:ext cx="3858650" cy="1420362"/>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243" y="5159475"/>
            <a:ext cx="5108772" cy="509769"/>
          </a:xfrm>
          <a:prstGeom prst="rect">
            <a:avLst/>
          </a:prstGeom>
        </p:spPr>
      </p:pic>
      <p:sp>
        <p:nvSpPr>
          <p:cNvPr id="9" name="Rectangle 8"/>
          <p:cNvSpPr/>
          <p:nvPr/>
        </p:nvSpPr>
        <p:spPr>
          <a:xfrm>
            <a:off x="5017254" y="4373506"/>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
        <p:nvSpPr>
          <p:cNvPr id="10" name="Rectangle 9"/>
          <p:cNvSpPr/>
          <p:nvPr/>
        </p:nvSpPr>
        <p:spPr>
          <a:xfrm>
            <a:off x="7936954" y="3886038"/>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index.html</a:t>
            </a:r>
          </a:p>
        </p:txBody>
      </p:sp>
      <p:sp>
        <p:nvSpPr>
          <p:cNvPr id="11" name="Rectangle 10"/>
          <p:cNvSpPr/>
          <p:nvPr/>
        </p:nvSpPr>
        <p:spPr>
          <a:xfrm>
            <a:off x="4242808" y="5554545"/>
            <a:ext cx="202618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my-customer-iso.html</a:t>
            </a:r>
          </a:p>
        </p:txBody>
      </p:sp>
    </p:spTree>
    <p:extLst>
      <p:ext uri="{BB962C8B-B14F-4D97-AF65-F5344CB8AC3E}">
        <p14:creationId xmlns:p14="http://schemas.microsoft.com/office/powerpoint/2010/main" val="1219051826"/>
      </p:ext>
    </p:extLst>
  </p:cSld>
  <p:clrMapOvr>
    <a:masterClrMapping/>
  </p:clrMapOvr>
</p:sld>
</file>

<file path=ppt/theme/theme1.xml><?xml version="1.0" encoding="utf-8"?>
<a:theme xmlns:a="http://schemas.openxmlformats.org/drawingml/2006/main" name="FR_Template_SopraSteria_Consulting_SopraHR">
  <a:themeElements>
    <a:clrScheme name="Personnalisé 1">
      <a:dk1>
        <a:srgbClr val="232323"/>
      </a:dk1>
      <a:lt1>
        <a:srgbClr val="FFFFFF"/>
      </a:lt1>
      <a:dk2>
        <a:srgbClr val="232323"/>
      </a:dk2>
      <a:lt2>
        <a:srgbClr val="8C2350"/>
      </a:lt2>
      <a:accent1>
        <a:srgbClr val="CF022B"/>
      </a:accent1>
      <a:accent2>
        <a:srgbClr val="960000"/>
      </a:accent2>
      <a:accent3>
        <a:srgbClr val="E14B0F"/>
      </a:accent3>
      <a:accent4>
        <a:srgbClr val="F07D00"/>
      </a:accent4>
      <a:accent5>
        <a:srgbClr val="FAAA0A"/>
      </a:accent5>
      <a:accent6>
        <a:srgbClr val="41738C"/>
      </a:accent6>
      <a:hlink>
        <a:srgbClr val="0000FF"/>
      </a:hlink>
      <a:folHlink>
        <a:srgbClr val="800080"/>
      </a:folHlink>
    </a:clrScheme>
    <a:fontScheme name="Personnalisé 7">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F022B"/>
        </a:solidFill>
        <a:ln>
          <a:noFill/>
        </a:ln>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F022B"/>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1">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0">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FR_Template_SopraSteria_Consulting_SopraHR</Template>
  <TotalTime>171</TotalTime>
  <Words>715</Words>
  <Application>Microsoft Office PowerPoint</Application>
  <PresentationFormat>Affichage à l'écran (4:3)</PresentationFormat>
  <Paragraphs>114</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Arial</vt:lpstr>
      <vt:lpstr>Calibri</vt:lpstr>
      <vt:lpstr>Courier New</vt:lpstr>
      <vt:lpstr>Tahoma</vt:lpstr>
      <vt:lpstr>Wingdings</vt:lpstr>
      <vt:lpstr>FR_Template_SopraSteria_Consulting_SopraHR</vt:lpstr>
      <vt:lpstr>AngularJS</vt:lpstr>
      <vt:lpstr>What are Directives?</vt:lpstr>
      <vt:lpstr>Directive types</vt:lpstr>
      <vt:lpstr>Creating a Template-expanding directive (inline)</vt:lpstr>
      <vt:lpstr>Directive type restriction</vt:lpstr>
      <vt:lpstr>Template-expanding directive (external file)</vt:lpstr>
      <vt:lpstr>Isolating scope</vt:lpstr>
      <vt:lpstr>Isolating scope</vt:lpstr>
      <vt:lpstr>Isolating scope</vt:lpstr>
      <vt:lpstr>Isolating scope</vt:lpstr>
      <vt:lpstr>Creating a Directive that Manipulates the DOM</vt:lpstr>
      <vt:lpstr>Creating a Directive that Manipulates the DOM</vt:lpstr>
      <vt:lpstr>Creating a Directive that Adds Event Listeners</vt:lpstr>
      <vt:lpstr>Creating Directives that Communicate</vt:lpstr>
      <vt:lpstr>Creating Directives that Communicate</vt:lpstr>
      <vt:lpstr>Creating Directives that Communicate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 Charte Powerpoint</dc:title>
  <dc:creator>Gauthier</dc:creator>
  <cp:lastModifiedBy>Yohann CINTRE</cp:lastModifiedBy>
  <cp:revision>790</cp:revision>
  <cp:lastPrinted>2016-07-06T12:01:12Z</cp:lastPrinted>
  <dcterms:created xsi:type="dcterms:W3CDTF">2015-02-11T13:34:01Z</dcterms:created>
  <dcterms:modified xsi:type="dcterms:W3CDTF">2016-11-17T22:55:06Z</dcterms:modified>
</cp:coreProperties>
</file>