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534" r:id="rId2"/>
    <p:sldId id="579" r:id="rId3"/>
    <p:sldId id="577" r:id="rId4"/>
    <p:sldId id="578" r:id="rId5"/>
    <p:sldId id="536" r:id="rId6"/>
    <p:sldId id="535" r:id="rId7"/>
    <p:sldId id="537" r:id="rId8"/>
    <p:sldId id="538" r:id="rId9"/>
    <p:sldId id="539" r:id="rId10"/>
    <p:sldId id="540" r:id="rId11"/>
    <p:sldId id="541" r:id="rId12"/>
    <p:sldId id="542" r:id="rId13"/>
    <p:sldId id="543" r:id="rId14"/>
    <p:sldId id="544" r:id="rId15"/>
    <p:sldId id="545" r:id="rId16"/>
    <p:sldId id="546" r:id="rId17"/>
    <p:sldId id="547" r:id="rId18"/>
    <p:sldId id="548" r:id="rId19"/>
    <p:sldId id="549" r:id="rId20"/>
    <p:sldId id="551" r:id="rId21"/>
    <p:sldId id="552" r:id="rId22"/>
    <p:sldId id="553" r:id="rId23"/>
    <p:sldId id="555" r:id="rId24"/>
    <p:sldId id="556" r:id="rId25"/>
    <p:sldId id="557" r:id="rId26"/>
    <p:sldId id="574" r:id="rId27"/>
    <p:sldId id="558" r:id="rId28"/>
    <p:sldId id="575" r:id="rId29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A64"/>
    <a:srgbClr val="FEA8B8"/>
    <a:srgbClr val="000000"/>
    <a:srgbClr val="F2F2F2"/>
    <a:srgbClr val="FAAA0A"/>
    <a:srgbClr val="A6A6A6"/>
    <a:srgbClr val="4D0B39"/>
    <a:srgbClr val="D99782"/>
    <a:srgbClr val="88A72E"/>
    <a:srgbClr val="4D6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89881" autoAdjust="0"/>
  </p:normalViewPr>
  <p:slideViewPr>
    <p:cSldViewPr snapToGrid="0" showGuides="1">
      <p:cViewPr varScale="1">
        <p:scale>
          <a:sx n="118" d="100"/>
          <a:sy n="118" d="100"/>
        </p:scale>
        <p:origin x="1422" y="96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1669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30A5B-1BF3-47B7-9239-5A51FD196AEB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587E209-ACBC-4E1F-BE13-0616CFC2882E}">
      <dgm:prSet phldrT="[Texte]"/>
      <dgm:spPr/>
      <dgm:t>
        <a:bodyPr/>
        <a:lstStyle/>
        <a:p>
          <a:r>
            <a:rPr lang="fr-FR" dirty="0"/>
            <a:t>mars 1996</a:t>
          </a:r>
        </a:p>
      </dgm:t>
    </dgm:pt>
    <dgm:pt modelId="{6524F87D-BDD5-4056-81A8-1FD4E6F19E89}" type="parTrans" cxnId="{B9919AFB-8DD3-437A-A306-E1C9CDD53D06}">
      <dgm:prSet/>
      <dgm:spPr/>
      <dgm:t>
        <a:bodyPr/>
        <a:lstStyle/>
        <a:p>
          <a:endParaRPr lang="fr-FR"/>
        </a:p>
      </dgm:t>
    </dgm:pt>
    <dgm:pt modelId="{39A6FEA2-8AFF-4282-9EB9-9A3E299B8F08}" type="sibTrans" cxnId="{B9919AFB-8DD3-437A-A306-E1C9CDD53D06}">
      <dgm:prSet/>
      <dgm:spPr/>
      <dgm:t>
        <a:bodyPr/>
        <a:lstStyle/>
        <a:p>
          <a:endParaRPr lang="fr-FR"/>
        </a:p>
      </dgm:t>
    </dgm:pt>
    <dgm:pt modelId="{B754E2D9-03D5-4DF6-BDBF-EBC490A78568}">
      <dgm:prSet phldrT="[Texte]"/>
      <dgm:spPr/>
      <dgm:t>
        <a:bodyPr/>
        <a:lstStyle/>
        <a:p>
          <a:r>
            <a:rPr lang="fr-FR" dirty="0"/>
            <a:t>ES2-oct-1998</a:t>
          </a:r>
        </a:p>
        <a:p>
          <a:endParaRPr lang="fr-FR" dirty="0"/>
        </a:p>
      </dgm:t>
    </dgm:pt>
    <dgm:pt modelId="{531BDFFA-A2AB-40E5-851B-DC25771445E3}" type="parTrans" cxnId="{3E5AA024-E87B-40C5-BA53-CA8B6C572119}">
      <dgm:prSet/>
      <dgm:spPr/>
      <dgm:t>
        <a:bodyPr/>
        <a:lstStyle/>
        <a:p>
          <a:endParaRPr lang="fr-FR"/>
        </a:p>
      </dgm:t>
    </dgm:pt>
    <dgm:pt modelId="{D59B4A8B-DAA4-4926-81BB-A30298433927}" type="sibTrans" cxnId="{3E5AA024-E87B-40C5-BA53-CA8B6C572119}">
      <dgm:prSet/>
      <dgm:spPr/>
      <dgm:t>
        <a:bodyPr/>
        <a:lstStyle/>
        <a:p>
          <a:endParaRPr lang="fr-FR"/>
        </a:p>
      </dgm:t>
    </dgm:pt>
    <dgm:pt modelId="{162A3F10-A669-488F-80F7-1E41A20EFB50}">
      <dgm:prSet phldrT="[Texte]"/>
      <dgm:spPr/>
      <dgm:t>
        <a:bodyPr/>
        <a:lstStyle/>
        <a:p>
          <a:r>
            <a:rPr lang="fr-FR" dirty="0"/>
            <a:t>ES3-nov-2000</a:t>
          </a:r>
        </a:p>
      </dgm:t>
    </dgm:pt>
    <dgm:pt modelId="{9C14A6DF-E8DD-4E14-9180-9BCF78436A04}" type="sibTrans" cxnId="{B03E8CAA-7509-4800-A081-EB1660942CF3}">
      <dgm:prSet/>
      <dgm:spPr/>
      <dgm:t>
        <a:bodyPr/>
        <a:lstStyle/>
        <a:p>
          <a:endParaRPr lang="fr-FR"/>
        </a:p>
      </dgm:t>
    </dgm:pt>
    <dgm:pt modelId="{60FAA1B5-1C86-47F1-AC68-AF1612932C31}" type="parTrans" cxnId="{B03E8CAA-7509-4800-A081-EB1660942CF3}">
      <dgm:prSet/>
      <dgm:spPr/>
      <dgm:t>
        <a:bodyPr/>
        <a:lstStyle/>
        <a:p>
          <a:endParaRPr lang="fr-FR"/>
        </a:p>
      </dgm:t>
    </dgm:pt>
    <dgm:pt modelId="{0F61E0FF-0FD3-4BDD-AF7A-2E6C5EF71CC9}">
      <dgm:prSet phldrT="[Texte]"/>
      <dgm:spPr/>
      <dgm:t>
        <a:bodyPr/>
        <a:lstStyle/>
        <a:p>
          <a:r>
            <a:rPr lang="fr-FR" dirty="0"/>
            <a:t>ES5-dec-2009</a:t>
          </a:r>
        </a:p>
      </dgm:t>
    </dgm:pt>
    <dgm:pt modelId="{27DAC630-965D-4562-BD9C-9671C75A8A43}" type="parTrans" cxnId="{9F4E997C-056F-4E05-8906-B80175186E08}">
      <dgm:prSet/>
      <dgm:spPr/>
      <dgm:t>
        <a:bodyPr/>
        <a:lstStyle/>
        <a:p>
          <a:endParaRPr lang="fr-FR"/>
        </a:p>
      </dgm:t>
    </dgm:pt>
    <dgm:pt modelId="{BE132097-FCB3-4604-93AD-F8DA70CF1FCA}" type="sibTrans" cxnId="{9F4E997C-056F-4E05-8906-B80175186E08}">
      <dgm:prSet/>
      <dgm:spPr/>
      <dgm:t>
        <a:bodyPr/>
        <a:lstStyle/>
        <a:p>
          <a:endParaRPr lang="fr-FR"/>
        </a:p>
      </dgm:t>
    </dgm:pt>
    <dgm:pt modelId="{F1E24487-E833-434B-8ADC-674A3CF02D25}">
      <dgm:prSet phldrT="[Texte]"/>
      <dgm:spPr/>
      <dgm:t>
        <a:bodyPr/>
        <a:lstStyle/>
        <a:p>
          <a:r>
            <a:rPr lang="fr-FR" dirty="0"/>
            <a:t>ES2015-juin-2015</a:t>
          </a:r>
          <a:br>
            <a:rPr lang="fr-FR" dirty="0"/>
          </a:br>
          <a:endParaRPr lang="fr-FR" dirty="0"/>
        </a:p>
      </dgm:t>
    </dgm:pt>
    <dgm:pt modelId="{AFE17838-055A-44CF-843C-DA7E9055C381}" type="parTrans" cxnId="{0F8B8F7B-1E22-4EE9-8821-F6B86EF48610}">
      <dgm:prSet/>
      <dgm:spPr/>
      <dgm:t>
        <a:bodyPr/>
        <a:lstStyle/>
        <a:p>
          <a:endParaRPr lang="fr-FR"/>
        </a:p>
      </dgm:t>
    </dgm:pt>
    <dgm:pt modelId="{D295195D-5B65-4639-84B0-53145CEACE16}" type="sibTrans" cxnId="{0F8B8F7B-1E22-4EE9-8821-F6B86EF48610}">
      <dgm:prSet/>
      <dgm:spPr/>
      <dgm:t>
        <a:bodyPr/>
        <a:lstStyle/>
        <a:p>
          <a:endParaRPr lang="fr-FR"/>
        </a:p>
      </dgm:t>
    </dgm:pt>
    <dgm:pt modelId="{D710C158-51E9-45BD-821C-FF32471AA3E0}">
      <dgm:prSet phldrT="[Texte]"/>
      <dgm:spPr/>
      <dgm:t>
        <a:bodyPr/>
        <a:lstStyle/>
        <a:p>
          <a:r>
            <a:rPr lang="fr-FR" dirty="0"/>
            <a:t>ES2016-bientôt </a:t>
          </a:r>
          <a:br>
            <a:rPr lang="fr-FR" dirty="0"/>
          </a:br>
          <a:endParaRPr lang="fr-FR" dirty="0"/>
        </a:p>
      </dgm:t>
    </dgm:pt>
    <dgm:pt modelId="{3A362328-5296-4938-B819-D8A26B7A10E8}" type="parTrans" cxnId="{D55E5AA5-1B8D-49E5-B999-CD7253765F95}">
      <dgm:prSet/>
      <dgm:spPr/>
      <dgm:t>
        <a:bodyPr/>
        <a:lstStyle/>
        <a:p>
          <a:endParaRPr lang="fr-FR"/>
        </a:p>
      </dgm:t>
    </dgm:pt>
    <dgm:pt modelId="{AE6C6845-2A1C-4A5D-A779-F4D808376CAE}" type="sibTrans" cxnId="{D55E5AA5-1B8D-49E5-B999-CD7253765F95}">
      <dgm:prSet/>
      <dgm:spPr/>
      <dgm:t>
        <a:bodyPr/>
        <a:lstStyle/>
        <a:p>
          <a:endParaRPr lang="fr-FR"/>
        </a:p>
      </dgm:t>
    </dgm:pt>
    <dgm:pt modelId="{4EE1644C-7A08-4273-84AC-39AAC5E0FFEE}" type="pres">
      <dgm:prSet presAssocID="{6E230A5B-1BF3-47B7-9239-5A51FD196AEB}" presName="Name0" presStyleCnt="0">
        <dgm:presLayoutVars>
          <dgm:dir/>
        </dgm:presLayoutVars>
      </dgm:prSet>
      <dgm:spPr/>
      <dgm:t>
        <a:bodyPr/>
        <a:lstStyle/>
        <a:p>
          <a:endParaRPr lang="fr-FR"/>
        </a:p>
      </dgm:t>
    </dgm:pt>
    <dgm:pt modelId="{E2826851-1C74-4CF5-B5E2-5F997938E6D7}" type="pres">
      <dgm:prSet presAssocID="{D587E209-ACBC-4E1F-BE13-0616CFC2882E}" presName="parComposite" presStyleCnt="0"/>
      <dgm:spPr/>
    </dgm:pt>
    <dgm:pt modelId="{238DF370-80EC-49DD-8516-6A1724E927B8}" type="pres">
      <dgm:prSet presAssocID="{D587E209-ACBC-4E1F-BE13-0616CFC2882E}" presName="parBigCircle" presStyleLbl="node0" presStyleIdx="0" presStyleCnt="6" custScaleX="56250" custScaleY="56250"/>
      <dgm:spPr/>
    </dgm:pt>
    <dgm:pt modelId="{1D96FCE4-59C2-4680-B9DE-0B6340D9FA38}" type="pres">
      <dgm:prSet presAssocID="{D587E209-ACBC-4E1F-BE13-0616CFC2882E}" presName="parTx" presStyleLbl="revTx" presStyleIdx="0" presStyleCnt="6"/>
      <dgm:spPr/>
      <dgm:t>
        <a:bodyPr/>
        <a:lstStyle/>
        <a:p>
          <a:endParaRPr lang="fr-FR"/>
        </a:p>
      </dgm:t>
    </dgm:pt>
    <dgm:pt modelId="{3888816D-ED99-4441-9844-D580E7DE8047}" type="pres">
      <dgm:prSet presAssocID="{D587E209-ACBC-4E1F-BE13-0616CFC2882E}" presName="bSpace" presStyleCnt="0"/>
      <dgm:spPr/>
    </dgm:pt>
    <dgm:pt modelId="{798EF3E4-7BA7-45ED-9080-DC9E24E02FB6}" type="pres">
      <dgm:prSet presAssocID="{D587E209-ACBC-4E1F-BE13-0616CFC2882E}" presName="parBackupNorm" presStyleCnt="0"/>
      <dgm:spPr/>
    </dgm:pt>
    <dgm:pt modelId="{8A046C59-8ADB-4BE4-B25E-836A1EE0EBEB}" type="pres">
      <dgm:prSet presAssocID="{39A6FEA2-8AFF-4282-9EB9-9A3E299B8F08}" presName="parSpace" presStyleCnt="0"/>
      <dgm:spPr/>
    </dgm:pt>
    <dgm:pt modelId="{D41B2720-13DD-40D8-BE0B-A252A478876D}" type="pres">
      <dgm:prSet presAssocID="{B754E2D9-03D5-4DF6-BDBF-EBC490A78568}" presName="parComposite" presStyleCnt="0"/>
      <dgm:spPr/>
    </dgm:pt>
    <dgm:pt modelId="{108974EB-7EA9-4E97-9289-B3949C4A74E3}" type="pres">
      <dgm:prSet presAssocID="{B754E2D9-03D5-4DF6-BDBF-EBC490A78568}" presName="parBigCircle" presStyleLbl="node0" presStyleIdx="1" presStyleCnt="6" custScaleX="58332" custScaleY="58332"/>
      <dgm:spPr/>
    </dgm:pt>
    <dgm:pt modelId="{4CD037A6-1859-44BF-A97B-CF6D98E30C97}" type="pres">
      <dgm:prSet presAssocID="{B754E2D9-03D5-4DF6-BDBF-EBC490A78568}" presName="parTx" presStyleLbl="revTx" presStyleIdx="1" presStyleCnt="6"/>
      <dgm:spPr/>
      <dgm:t>
        <a:bodyPr/>
        <a:lstStyle/>
        <a:p>
          <a:endParaRPr lang="fr-FR"/>
        </a:p>
      </dgm:t>
    </dgm:pt>
    <dgm:pt modelId="{1B6D144D-8C7A-4469-93F6-8D7FBEFFF0CE}" type="pres">
      <dgm:prSet presAssocID="{B754E2D9-03D5-4DF6-BDBF-EBC490A78568}" presName="bSpace" presStyleCnt="0"/>
      <dgm:spPr/>
    </dgm:pt>
    <dgm:pt modelId="{A6B19069-0C0C-422D-9029-59952D1E6849}" type="pres">
      <dgm:prSet presAssocID="{B754E2D9-03D5-4DF6-BDBF-EBC490A78568}" presName="parBackupNorm" presStyleCnt="0"/>
      <dgm:spPr/>
    </dgm:pt>
    <dgm:pt modelId="{D9FDFBF0-EBB2-4C70-BBD6-C27D0BACA500}" type="pres">
      <dgm:prSet presAssocID="{D59B4A8B-DAA4-4926-81BB-A30298433927}" presName="parSpace" presStyleCnt="0"/>
      <dgm:spPr/>
    </dgm:pt>
    <dgm:pt modelId="{D603DD47-274B-4179-8A45-CABD16607AB1}" type="pres">
      <dgm:prSet presAssocID="{162A3F10-A669-488F-80F7-1E41A20EFB50}" presName="parComposite" presStyleCnt="0"/>
      <dgm:spPr/>
    </dgm:pt>
    <dgm:pt modelId="{3FBE4088-F4D0-40B7-AE1D-DD8AFF0CB91B}" type="pres">
      <dgm:prSet presAssocID="{162A3F10-A669-488F-80F7-1E41A20EFB50}" presName="parBigCircle" presStyleLbl="node0" presStyleIdx="2" presStyleCnt="6" custScaleX="58332" custScaleY="58332"/>
      <dgm:spPr/>
    </dgm:pt>
    <dgm:pt modelId="{0B669F0F-24DF-4F2E-BF58-582DE7A36AA5}" type="pres">
      <dgm:prSet presAssocID="{162A3F10-A669-488F-80F7-1E41A20EFB50}" presName="parTx" presStyleLbl="revTx" presStyleIdx="2" presStyleCnt="6"/>
      <dgm:spPr/>
      <dgm:t>
        <a:bodyPr/>
        <a:lstStyle/>
        <a:p>
          <a:endParaRPr lang="fr-FR"/>
        </a:p>
      </dgm:t>
    </dgm:pt>
    <dgm:pt modelId="{BF843132-450A-4959-921A-DF1C799554F4}" type="pres">
      <dgm:prSet presAssocID="{162A3F10-A669-488F-80F7-1E41A20EFB50}" presName="bSpace" presStyleCnt="0"/>
      <dgm:spPr/>
    </dgm:pt>
    <dgm:pt modelId="{10DAB663-4509-42B7-9A8B-B47CCF51F3B0}" type="pres">
      <dgm:prSet presAssocID="{162A3F10-A669-488F-80F7-1E41A20EFB50}" presName="parBackupNorm" presStyleCnt="0"/>
      <dgm:spPr/>
    </dgm:pt>
    <dgm:pt modelId="{75DAF189-383A-4FEF-BE21-8133589B9DD2}" type="pres">
      <dgm:prSet presAssocID="{9C14A6DF-E8DD-4E14-9180-9BCF78436A04}" presName="parSpace" presStyleCnt="0"/>
      <dgm:spPr/>
    </dgm:pt>
    <dgm:pt modelId="{1CE7603E-0ED0-40DD-83C5-630E7605960E}" type="pres">
      <dgm:prSet presAssocID="{0F61E0FF-0FD3-4BDD-AF7A-2E6C5EF71CC9}" presName="parComposite" presStyleCnt="0"/>
      <dgm:spPr/>
    </dgm:pt>
    <dgm:pt modelId="{3268F5D7-03A4-404B-9070-27A2517220C4}" type="pres">
      <dgm:prSet presAssocID="{0F61E0FF-0FD3-4BDD-AF7A-2E6C5EF71CC9}" presName="parBigCircle" presStyleLbl="node0" presStyleIdx="3" presStyleCnt="6" custScaleX="58332" custScaleY="58332"/>
      <dgm:spPr/>
    </dgm:pt>
    <dgm:pt modelId="{E1B8D6AF-12E3-4B09-8E20-5FA28E8BDDE1}" type="pres">
      <dgm:prSet presAssocID="{0F61E0FF-0FD3-4BDD-AF7A-2E6C5EF71CC9}" presName="parTx" presStyleLbl="revTx" presStyleIdx="3" presStyleCnt="6"/>
      <dgm:spPr/>
      <dgm:t>
        <a:bodyPr/>
        <a:lstStyle/>
        <a:p>
          <a:endParaRPr lang="fr-FR"/>
        </a:p>
      </dgm:t>
    </dgm:pt>
    <dgm:pt modelId="{2D9A62B9-7430-4D98-98D6-46361D238EE7}" type="pres">
      <dgm:prSet presAssocID="{0F61E0FF-0FD3-4BDD-AF7A-2E6C5EF71CC9}" presName="bSpace" presStyleCnt="0"/>
      <dgm:spPr/>
    </dgm:pt>
    <dgm:pt modelId="{7FD7F03F-205B-43F1-ADCD-CF39CB061990}" type="pres">
      <dgm:prSet presAssocID="{0F61E0FF-0FD3-4BDD-AF7A-2E6C5EF71CC9}" presName="parBackupNorm" presStyleCnt="0"/>
      <dgm:spPr/>
    </dgm:pt>
    <dgm:pt modelId="{85A27E87-FF54-4B94-AEDC-89A044490288}" type="pres">
      <dgm:prSet presAssocID="{BE132097-FCB3-4604-93AD-F8DA70CF1FCA}" presName="parSpace" presStyleCnt="0"/>
      <dgm:spPr/>
    </dgm:pt>
    <dgm:pt modelId="{E7FA528F-BC35-49AD-B2BF-8F39CD0296D8}" type="pres">
      <dgm:prSet presAssocID="{F1E24487-E833-434B-8ADC-674A3CF02D25}" presName="parComposite" presStyleCnt="0"/>
      <dgm:spPr/>
    </dgm:pt>
    <dgm:pt modelId="{BC335834-293B-496A-85EF-D0C322DE9E56}" type="pres">
      <dgm:prSet presAssocID="{F1E24487-E833-434B-8ADC-674A3CF02D25}" presName="parBigCircle" presStyleLbl="node0" presStyleIdx="4" presStyleCnt="6" custScaleX="58332" custScaleY="58332"/>
      <dgm:spPr/>
    </dgm:pt>
    <dgm:pt modelId="{78D33A8E-1000-4DE5-9129-77C6B18F4185}" type="pres">
      <dgm:prSet presAssocID="{F1E24487-E833-434B-8ADC-674A3CF02D25}" presName="parTx" presStyleLbl="revTx" presStyleIdx="4" presStyleCnt="6"/>
      <dgm:spPr/>
      <dgm:t>
        <a:bodyPr/>
        <a:lstStyle/>
        <a:p>
          <a:endParaRPr lang="fr-FR"/>
        </a:p>
      </dgm:t>
    </dgm:pt>
    <dgm:pt modelId="{537A12C5-55B9-48B0-879B-79D7B736764B}" type="pres">
      <dgm:prSet presAssocID="{F1E24487-E833-434B-8ADC-674A3CF02D25}" presName="bSpace" presStyleCnt="0"/>
      <dgm:spPr/>
    </dgm:pt>
    <dgm:pt modelId="{B316EE94-832F-4C65-B9C2-6985E66712F6}" type="pres">
      <dgm:prSet presAssocID="{F1E24487-E833-434B-8ADC-674A3CF02D25}" presName="parBackupNorm" presStyleCnt="0"/>
      <dgm:spPr/>
    </dgm:pt>
    <dgm:pt modelId="{94BF07BC-DC5A-4F33-8F11-2F2C036398A2}" type="pres">
      <dgm:prSet presAssocID="{D295195D-5B65-4639-84B0-53145CEACE16}" presName="parSpace" presStyleCnt="0"/>
      <dgm:spPr/>
    </dgm:pt>
    <dgm:pt modelId="{BD185B17-E75F-4506-9730-49E7492AF398}" type="pres">
      <dgm:prSet presAssocID="{D710C158-51E9-45BD-821C-FF32471AA3E0}" presName="parComposite" presStyleCnt="0"/>
      <dgm:spPr/>
    </dgm:pt>
    <dgm:pt modelId="{76A16D42-EE21-4CFD-ADBA-BE6659FAAE6D}" type="pres">
      <dgm:prSet presAssocID="{D710C158-51E9-45BD-821C-FF32471AA3E0}" presName="parBigCircle" presStyleLbl="node0" presStyleIdx="5" presStyleCnt="6" custScaleX="60567" custScaleY="60567"/>
      <dgm:spPr>
        <a:xfrm>
          <a:off x="3207828" y="921532"/>
          <a:ext cx="596205" cy="596205"/>
        </a:xfrm>
        <a:prstGeom prst="donut">
          <a:avLst>
            <a:gd name="adj" fmla="val 20000"/>
          </a:avLst>
        </a:prstGeom>
        <a:solidFill>
          <a:srgbClr val="CF022B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8E793812-5747-44EC-AE3D-D44795798B1C}" type="pres">
      <dgm:prSet presAssocID="{D710C158-51E9-45BD-821C-FF32471AA3E0}" presName="parTx" presStyleLbl="revTx" presStyleIdx="5" presStyleCnt="6"/>
      <dgm:spPr/>
      <dgm:t>
        <a:bodyPr/>
        <a:lstStyle/>
        <a:p>
          <a:endParaRPr lang="fr-FR"/>
        </a:p>
      </dgm:t>
    </dgm:pt>
    <dgm:pt modelId="{A468224C-1BDD-46CC-98BF-448177F1DC13}" type="pres">
      <dgm:prSet presAssocID="{D710C158-51E9-45BD-821C-FF32471AA3E0}" presName="bSpace" presStyleCnt="0"/>
      <dgm:spPr/>
    </dgm:pt>
    <dgm:pt modelId="{868D2110-15B9-4505-B43A-8A164A63EB2D}" type="pres">
      <dgm:prSet presAssocID="{D710C158-51E9-45BD-821C-FF32471AA3E0}" presName="parBackupNorm" presStyleCnt="0"/>
      <dgm:spPr/>
    </dgm:pt>
    <dgm:pt modelId="{34A3EE88-ABE8-4373-9BB9-BFE1726C4060}" type="pres">
      <dgm:prSet presAssocID="{AE6C6845-2A1C-4A5D-A779-F4D808376CAE}" presName="parSpace" presStyleCnt="0"/>
      <dgm:spPr/>
    </dgm:pt>
  </dgm:ptLst>
  <dgm:cxnLst>
    <dgm:cxn modelId="{8BAB7871-D99B-4B3E-8E47-C51DCEF34DC0}" type="presOf" srcId="{B754E2D9-03D5-4DF6-BDBF-EBC490A78568}" destId="{4CD037A6-1859-44BF-A97B-CF6D98E30C97}" srcOrd="0" destOrd="0" presId="urn:microsoft.com/office/officeart/2008/layout/CircleAccentTimeline"/>
    <dgm:cxn modelId="{B9919AFB-8DD3-437A-A306-E1C9CDD53D06}" srcId="{6E230A5B-1BF3-47B7-9239-5A51FD196AEB}" destId="{D587E209-ACBC-4E1F-BE13-0616CFC2882E}" srcOrd="0" destOrd="0" parTransId="{6524F87D-BDD5-4056-81A8-1FD4E6F19E89}" sibTransId="{39A6FEA2-8AFF-4282-9EB9-9A3E299B8F08}"/>
    <dgm:cxn modelId="{3C364783-9091-4476-B44A-B067449864EA}" type="presOf" srcId="{D710C158-51E9-45BD-821C-FF32471AA3E0}" destId="{8E793812-5747-44EC-AE3D-D44795798B1C}" srcOrd="0" destOrd="0" presId="urn:microsoft.com/office/officeart/2008/layout/CircleAccentTimeline"/>
    <dgm:cxn modelId="{1096E814-049C-4BA4-A6D4-898E5E1E7069}" type="presOf" srcId="{0F61E0FF-0FD3-4BDD-AF7A-2E6C5EF71CC9}" destId="{E1B8D6AF-12E3-4B09-8E20-5FA28E8BDDE1}" srcOrd="0" destOrd="0" presId="urn:microsoft.com/office/officeart/2008/layout/CircleAccentTimeline"/>
    <dgm:cxn modelId="{0F8B8F7B-1E22-4EE9-8821-F6B86EF48610}" srcId="{6E230A5B-1BF3-47B7-9239-5A51FD196AEB}" destId="{F1E24487-E833-434B-8ADC-674A3CF02D25}" srcOrd="4" destOrd="0" parTransId="{AFE17838-055A-44CF-843C-DA7E9055C381}" sibTransId="{D295195D-5B65-4639-84B0-53145CEACE16}"/>
    <dgm:cxn modelId="{CBEE460D-3064-4E04-81DD-DDDB4DF1BB7A}" type="presOf" srcId="{162A3F10-A669-488F-80F7-1E41A20EFB50}" destId="{0B669F0F-24DF-4F2E-BF58-582DE7A36AA5}" srcOrd="0" destOrd="0" presId="urn:microsoft.com/office/officeart/2008/layout/CircleAccentTimeline"/>
    <dgm:cxn modelId="{B03E8CAA-7509-4800-A081-EB1660942CF3}" srcId="{6E230A5B-1BF3-47B7-9239-5A51FD196AEB}" destId="{162A3F10-A669-488F-80F7-1E41A20EFB50}" srcOrd="2" destOrd="0" parTransId="{60FAA1B5-1C86-47F1-AC68-AF1612932C31}" sibTransId="{9C14A6DF-E8DD-4E14-9180-9BCF78436A04}"/>
    <dgm:cxn modelId="{9F4E997C-056F-4E05-8906-B80175186E08}" srcId="{6E230A5B-1BF3-47B7-9239-5A51FD196AEB}" destId="{0F61E0FF-0FD3-4BDD-AF7A-2E6C5EF71CC9}" srcOrd="3" destOrd="0" parTransId="{27DAC630-965D-4562-BD9C-9671C75A8A43}" sibTransId="{BE132097-FCB3-4604-93AD-F8DA70CF1FCA}"/>
    <dgm:cxn modelId="{D55E5AA5-1B8D-49E5-B999-CD7253765F95}" srcId="{6E230A5B-1BF3-47B7-9239-5A51FD196AEB}" destId="{D710C158-51E9-45BD-821C-FF32471AA3E0}" srcOrd="5" destOrd="0" parTransId="{3A362328-5296-4938-B819-D8A26B7A10E8}" sibTransId="{AE6C6845-2A1C-4A5D-A779-F4D808376CAE}"/>
    <dgm:cxn modelId="{737A23B2-F96D-4DB9-8C01-29E1AA725700}" type="presOf" srcId="{F1E24487-E833-434B-8ADC-674A3CF02D25}" destId="{78D33A8E-1000-4DE5-9129-77C6B18F4185}" srcOrd="0" destOrd="0" presId="urn:microsoft.com/office/officeart/2008/layout/CircleAccentTimeline"/>
    <dgm:cxn modelId="{DC3E4BD9-6BCA-45AD-8844-4B51BE3C4E12}" type="presOf" srcId="{6E230A5B-1BF3-47B7-9239-5A51FD196AEB}" destId="{4EE1644C-7A08-4273-84AC-39AAC5E0FFEE}" srcOrd="0" destOrd="0" presId="urn:microsoft.com/office/officeart/2008/layout/CircleAccentTimeline"/>
    <dgm:cxn modelId="{3E5AA024-E87B-40C5-BA53-CA8B6C572119}" srcId="{6E230A5B-1BF3-47B7-9239-5A51FD196AEB}" destId="{B754E2D9-03D5-4DF6-BDBF-EBC490A78568}" srcOrd="1" destOrd="0" parTransId="{531BDFFA-A2AB-40E5-851B-DC25771445E3}" sibTransId="{D59B4A8B-DAA4-4926-81BB-A30298433927}"/>
    <dgm:cxn modelId="{CD981C95-CD29-463E-817A-9822A550B893}" type="presOf" srcId="{D587E209-ACBC-4E1F-BE13-0616CFC2882E}" destId="{1D96FCE4-59C2-4680-B9DE-0B6340D9FA38}" srcOrd="0" destOrd="0" presId="urn:microsoft.com/office/officeart/2008/layout/CircleAccentTimeline"/>
    <dgm:cxn modelId="{0FFF05A5-0500-4927-A569-124E01047F99}" type="presParOf" srcId="{4EE1644C-7A08-4273-84AC-39AAC5E0FFEE}" destId="{E2826851-1C74-4CF5-B5E2-5F997938E6D7}" srcOrd="0" destOrd="0" presId="urn:microsoft.com/office/officeart/2008/layout/CircleAccentTimeline"/>
    <dgm:cxn modelId="{E0295CCA-5BD7-4B8C-B3CC-4A408618B178}" type="presParOf" srcId="{E2826851-1C74-4CF5-B5E2-5F997938E6D7}" destId="{238DF370-80EC-49DD-8516-6A1724E927B8}" srcOrd="0" destOrd="0" presId="urn:microsoft.com/office/officeart/2008/layout/CircleAccentTimeline"/>
    <dgm:cxn modelId="{909DDAC4-B1D9-4385-A815-8429FB62BA60}" type="presParOf" srcId="{E2826851-1C74-4CF5-B5E2-5F997938E6D7}" destId="{1D96FCE4-59C2-4680-B9DE-0B6340D9FA38}" srcOrd="1" destOrd="0" presId="urn:microsoft.com/office/officeart/2008/layout/CircleAccentTimeline"/>
    <dgm:cxn modelId="{11628012-221D-460B-ADC2-2D04F1088B5A}" type="presParOf" srcId="{E2826851-1C74-4CF5-B5E2-5F997938E6D7}" destId="{3888816D-ED99-4441-9844-D580E7DE8047}" srcOrd="2" destOrd="0" presId="urn:microsoft.com/office/officeart/2008/layout/CircleAccentTimeline"/>
    <dgm:cxn modelId="{34ECD683-85F9-43E3-96F5-0A2B20E9CAC1}" type="presParOf" srcId="{4EE1644C-7A08-4273-84AC-39AAC5E0FFEE}" destId="{798EF3E4-7BA7-45ED-9080-DC9E24E02FB6}" srcOrd="1" destOrd="0" presId="urn:microsoft.com/office/officeart/2008/layout/CircleAccentTimeline"/>
    <dgm:cxn modelId="{9D9EFDE8-F14A-4995-A2BE-DB0A39614F15}" type="presParOf" srcId="{4EE1644C-7A08-4273-84AC-39AAC5E0FFEE}" destId="{8A046C59-8ADB-4BE4-B25E-836A1EE0EBEB}" srcOrd="2" destOrd="0" presId="urn:microsoft.com/office/officeart/2008/layout/CircleAccentTimeline"/>
    <dgm:cxn modelId="{80AAC50C-4C84-4D80-A488-A9824AF1A8B1}" type="presParOf" srcId="{4EE1644C-7A08-4273-84AC-39AAC5E0FFEE}" destId="{D41B2720-13DD-40D8-BE0B-A252A478876D}" srcOrd="3" destOrd="0" presId="urn:microsoft.com/office/officeart/2008/layout/CircleAccentTimeline"/>
    <dgm:cxn modelId="{C98A2172-D2B8-4063-BF49-4EDC4A1EDA69}" type="presParOf" srcId="{D41B2720-13DD-40D8-BE0B-A252A478876D}" destId="{108974EB-7EA9-4E97-9289-B3949C4A74E3}" srcOrd="0" destOrd="0" presId="urn:microsoft.com/office/officeart/2008/layout/CircleAccentTimeline"/>
    <dgm:cxn modelId="{0442F15A-6FE8-4BED-946D-548DE8E97C81}" type="presParOf" srcId="{D41B2720-13DD-40D8-BE0B-A252A478876D}" destId="{4CD037A6-1859-44BF-A97B-CF6D98E30C97}" srcOrd="1" destOrd="0" presId="urn:microsoft.com/office/officeart/2008/layout/CircleAccentTimeline"/>
    <dgm:cxn modelId="{19894B44-9A7E-4CF8-9E5F-FAC2A6D4A071}" type="presParOf" srcId="{D41B2720-13DD-40D8-BE0B-A252A478876D}" destId="{1B6D144D-8C7A-4469-93F6-8D7FBEFFF0CE}" srcOrd="2" destOrd="0" presId="urn:microsoft.com/office/officeart/2008/layout/CircleAccentTimeline"/>
    <dgm:cxn modelId="{CFFF011B-3718-47CB-B194-C36841E3DEB8}" type="presParOf" srcId="{4EE1644C-7A08-4273-84AC-39AAC5E0FFEE}" destId="{A6B19069-0C0C-422D-9029-59952D1E6849}" srcOrd="4" destOrd="0" presId="urn:microsoft.com/office/officeart/2008/layout/CircleAccentTimeline"/>
    <dgm:cxn modelId="{60AF9FB1-3F17-4648-8204-7D69D552830D}" type="presParOf" srcId="{4EE1644C-7A08-4273-84AC-39AAC5E0FFEE}" destId="{D9FDFBF0-EBB2-4C70-BBD6-C27D0BACA500}" srcOrd="5" destOrd="0" presId="urn:microsoft.com/office/officeart/2008/layout/CircleAccentTimeline"/>
    <dgm:cxn modelId="{1A6131AC-E25D-42B9-8BE8-B6B2474B8031}" type="presParOf" srcId="{4EE1644C-7A08-4273-84AC-39AAC5E0FFEE}" destId="{D603DD47-274B-4179-8A45-CABD16607AB1}" srcOrd="6" destOrd="0" presId="urn:microsoft.com/office/officeart/2008/layout/CircleAccentTimeline"/>
    <dgm:cxn modelId="{8F7833A7-559A-476F-9DB0-8FD8C9BF2515}" type="presParOf" srcId="{D603DD47-274B-4179-8A45-CABD16607AB1}" destId="{3FBE4088-F4D0-40B7-AE1D-DD8AFF0CB91B}" srcOrd="0" destOrd="0" presId="urn:microsoft.com/office/officeart/2008/layout/CircleAccentTimeline"/>
    <dgm:cxn modelId="{B2F45712-3F96-481D-B951-EDFB193DAB26}" type="presParOf" srcId="{D603DD47-274B-4179-8A45-CABD16607AB1}" destId="{0B669F0F-24DF-4F2E-BF58-582DE7A36AA5}" srcOrd="1" destOrd="0" presId="urn:microsoft.com/office/officeart/2008/layout/CircleAccentTimeline"/>
    <dgm:cxn modelId="{D2BCD717-0207-4D6B-A906-A539F3EC40A0}" type="presParOf" srcId="{D603DD47-274B-4179-8A45-CABD16607AB1}" destId="{BF843132-450A-4959-921A-DF1C799554F4}" srcOrd="2" destOrd="0" presId="urn:microsoft.com/office/officeart/2008/layout/CircleAccentTimeline"/>
    <dgm:cxn modelId="{6E445FF5-A54B-4E8C-999F-470D3F393373}" type="presParOf" srcId="{4EE1644C-7A08-4273-84AC-39AAC5E0FFEE}" destId="{10DAB663-4509-42B7-9A8B-B47CCF51F3B0}" srcOrd="7" destOrd="0" presId="urn:microsoft.com/office/officeart/2008/layout/CircleAccentTimeline"/>
    <dgm:cxn modelId="{38304D9A-BD20-4133-9701-4C463CAF8102}" type="presParOf" srcId="{4EE1644C-7A08-4273-84AC-39AAC5E0FFEE}" destId="{75DAF189-383A-4FEF-BE21-8133589B9DD2}" srcOrd="8" destOrd="0" presId="urn:microsoft.com/office/officeart/2008/layout/CircleAccentTimeline"/>
    <dgm:cxn modelId="{3F99A0E4-A734-4BAA-9F7B-F4167FCBADDA}" type="presParOf" srcId="{4EE1644C-7A08-4273-84AC-39AAC5E0FFEE}" destId="{1CE7603E-0ED0-40DD-83C5-630E7605960E}" srcOrd="9" destOrd="0" presId="urn:microsoft.com/office/officeart/2008/layout/CircleAccentTimeline"/>
    <dgm:cxn modelId="{952273B0-D90C-4728-BD90-A80808F640CE}" type="presParOf" srcId="{1CE7603E-0ED0-40DD-83C5-630E7605960E}" destId="{3268F5D7-03A4-404B-9070-27A2517220C4}" srcOrd="0" destOrd="0" presId="urn:microsoft.com/office/officeart/2008/layout/CircleAccentTimeline"/>
    <dgm:cxn modelId="{B8C699BF-E8DF-4853-B023-DCC8B60CC9B6}" type="presParOf" srcId="{1CE7603E-0ED0-40DD-83C5-630E7605960E}" destId="{E1B8D6AF-12E3-4B09-8E20-5FA28E8BDDE1}" srcOrd="1" destOrd="0" presId="urn:microsoft.com/office/officeart/2008/layout/CircleAccentTimeline"/>
    <dgm:cxn modelId="{519462C3-8715-48DD-B06A-EAD97326E4AF}" type="presParOf" srcId="{1CE7603E-0ED0-40DD-83C5-630E7605960E}" destId="{2D9A62B9-7430-4D98-98D6-46361D238EE7}" srcOrd="2" destOrd="0" presId="urn:microsoft.com/office/officeart/2008/layout/CircleAccentTimeline"/>
    <dgm:cxn modelId="{F14B13F5-73EF-4641-8BF5-2CC0ABF9869C}" type="presParOf" srcId="{4EE1644C-7A08-4273-84AC-39AAC5E0FFEE}" destId="{7FD7F03F-205B-43F1-ADCD-CF39CB061990}" srcOrd="10" destOrd="0" presId="urn:microsoft.com/office/officeart/2008/layout/CircleAccentTimeline"/>
    <dgm:cxn modelId="{629F04D0-ECF3-4952-BB6A-A2B528516C9A}" type="presParOf" srcId="{4EE1644C-7A08-4273-84AC-39AAC5E0FFEE}" destId="{85A27E87-FF54-4B94-AEDC-89A044490288}" srcOrd="11" destOrd="0" presId="urn:microsoft.com/office/officeart/2008/layout/CircleAccentTimeline"/>
    <dgm:cxn modelId="{CD4EE34B-AEF1-4CA0-9444-EB6FE8E9127A}" type="presParOf" srcId="{4EE1644C-7A08-4273-84AC-39AAC5E0FFEE}" destId="{E7FA528F-BC35-49AD-B2BF-8F39CD0296D8}" srcOrd="12" destOrd="0" presId="urn:microsoft.com/office/officeart/2008/layout/CircleAccentTimeline"/>
    <dgm:cxn modelId="{CC4AA202-241E-406F-90B6-CE6E0C65D3AD}" type="presParOf" srcId="{E7FA528F-BC35-49AD-B2BF-8F39CD0296D8}" destId="{BC335834-293B-496A-85EF-D0C322DE9E56}" srcOrd="0" destOrd="0" presId="urn:microsoft.com/office/officeart/2008/layout/CircleAccentTimeline"/>
    <dgm:cxn modelId="{37F03015-62CB-4714-BC1E-B4BA0E5DFB10}" type="presParOf" srcId="{E7FA528F-BC35-49AD-B2BF-8F39CD0296D8}" destId="{78D33A8E-1000-4DE5-9129-77C6B18F4185}" srcOrd="1" destOrd="0" presId="urn:microsoft.com/office/officeart/2008/layout/CircleAccentTimeline"/>
    <dgm:cxn modelId="{EA6A4AA5-3DC8-484A-BB40-2AF6B2D7F75D}" type="presParOf" srcId="{E7FA528F-BC35-49AD-B2BF-8F39CD0296D8}" destId="{537A12C5-55B9-48B0-879B-79D7B736764B}" srcOrd="2" destOrd="0" presId="urn:microsoft.com/office/officeart/2008/layout/CircleAccentTimeline"/>
    <dgm:cxn modelId="{D5C931E9-19C1-4A5D-AF29-E05EEF858E06}" type="presParOf" srcId="{4EE1644C-7A08-4273-84AC-39AAC5E0FFEE}" destId="{B316EE94-832F-4C65-B9C2-6985E66712F6}" srcOrd="13" destOrd="0" presId="urn:microsoft.com/office/officeart/2008/layout/CircleAccentTimeline"/>
    <dgm:cxn modelId="{81DFC7C9-C3CA-4FB2-B18A-E3CDF28BAE59}" type="presParOf" srcId="{4EE1644C-7A08-4273-84AC-39AAC5E0FFEE}" destId="{94BF07BC-DC5A-4F33-8F11-2F2C036398A2}" srcOrd="14" destOrd="0" presId="urn:microsoft.com/office/officeart/2008/layout/CircleAccentTimeline"/>
    <dgm:cxn modelId="{DFA81399-F477-4048-ACD8-58FB6EAFDD6A}" type="presParOf" srcId="{4EE1644C-7A08-4273-84AC-39AAC5E0FFEE}" destId="{BD185B17-E75F-4506-9730-49E7492AF398}" srcOrd="15" destOrd="0" presId="urn:microsoft.com/office/officeart/2008/layout/CircleAccentTimeline"/>
    <dgm:cxn modelId="{A933E121-CB76-4396-A86E-93A024B17F54}" type="presParOf" srcId="{BD185B17-E75F-4506-9730-49E7492AF398}" destId="{76A16D42-EE21-4CFD-ADBA-BE6659FAAE6D}" srcOrd="0" destOrd="0" presId="urn:microsoft.com/office/officeart/2008/layout/CircleAccentTimeline"/>
    <dgm:cxn modelId="{196E0608-4C53-4DBB-A33D-E05F1656D4B4}" type="presParOf" srcId="{BD185B17-E75F-4506-9730-49E7492AF398}" destId="{8E793812-5747-44EC-AE3D-D44795798B1C}" srcOrd="1" destOrd="0" presId="urn:microsoft.com/office/officeart/2008/layout/CircleAccentTimeline"/>
    <dgm:cxn modelId="{1993DC6A-83A3-47A6-842C-D14B03ACF6F0}" type="presParOf" srcId="{BD185B17-E75F-4506-9730-49E7492AF398}" destId="{A468224C-1BDD-46CC-98BF-448177F1DC13}" srcOrd="2" destOrd="0" presId="urn:microsoft.com/office/officeart/2008/layout/CircleAccentTimeline"/>
    <dgm:cxn modelId="{B84E0360-7510-41EA-A463-282F3AE4B9B1}" type="presParOf" srcId="{4EE1644C-7A08-4273-84AC-39AAC5E0FFEE}" destId="{868D2110-15B9-4505-B43A-8A164A63EB2D}" srcOrd="16" destOrd="0" presId="urn:microsoft.com/office/officeart/2008/layout/CircleAccentTimeline"/>
    <dgm:cxn modelId="{CB1B8AEB-4E4C-4AA5-9F1D-AB61EA12F19F}" type="presParOf" srcId="{4EE1644C-7A08-4273-84AC-39AAC5E0FFEE}" destId="{34A3EE88-ABE8-4373-9BB9-BFE1726C4060}" srcOrd="17" destOrd="0" presId="urn:microsoft.com/office/officeart/2008/layout/CircleAccentTimeline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16/11/2016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16/11/2016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593AED4-F8AD-4429-B860-EB31E2E55074}" type="datetime1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990469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91EC732-5254-4B62-97DC-9222401B53D6}" type="datetime1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28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917165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3544A9A-C4F0-4773-A5F0-D0D338D9D1A1}" type="datetime1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161840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25FFB06-7927-469B-9E85-B0C1A5426F15}" type="datetime1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4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547934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6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41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$(function ….)  behaves just like </a:t>
            </a:r>
            <a:r>
              <a:rPr lang="en-US" dirty="0"/>
              <a:t>$( document ).ready(  </a:t>
            </a:r>
            <a:r>
              <a:rPr lang="en-US" dirty="0" err="1"/>
              <a:t>fn</a:t>
            </a:r>
            <a:r>
              <a:rPr lang="en-US" dirty="0"/>
              <a:t>  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8D1A7AA-6E55-426E-A724-A93B34D740F0}" type="datetime1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14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886816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ici</a:t>
            </a:r>
            <a:r>
              <a:rPr lang="fr-FR" baseline="0" dirty="0"/>
              <a:t> parler de </a:t>
            </a:r>
          </a:p>
          <a:p>
            <a:pPr marL="88900" indent="-88900">
              <a:buFontTx/>
              <a:buChar char="-"/>
            </a:pPr>
            <a:r>
              <a:rPr lang="fr-FR" baseline="0" dirty="0"/>
              <a:t>l'injection de service</a:t>
            </a:r>
          </a:p>
          <a:p>
            <a:pPr marL="88900" indent="-88900">
              <a:buFontTx/>
              <a:buChar char="-"/>
            </a:pPr>
            <a:r>
              <a:rPr lang="fr-FR" baseline="0" dirty="0"/>
              <a:t> asynchrone $q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143965E-246F-4FB2-90C0-50F7FAE1B233}" type="datetime1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20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165996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24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568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26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815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27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227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800100"/>
            <a:ext cx="47625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>
          <a:xfrm>
            <a:off x="546100" y="4653136"/>
            <a:ext cx="6457215" cy="666849"/>
          </a:xfrm>
        </p:spPr>
        <p:txBody>
          <a:bodyPr/>
          <a:lstStyle/>
          <a:p>
            <a:r>
              <a:rPr lang="fr-FR" dirty="0" smtClean="0"/>
              <a:t>Sébastien Chassande-Barrioz</a:t>
            </a:r>
          </a:p>
          <a:p>
            <a:r>
              <a:rPr lang="fr-FR" dirty="0" smtClean="0"/>
              <a:t>Yohann Cintré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8149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 err="1"/>
              <a:t>Brief</a:t>
            </a:r>
            <a:r>
              <a:rPr lang="fr-FR" cap="none" dirty="0"/>
              <a:t> </a:t>
            </a:r>
            <a:r>
              <a:rPr lang="fr-FR" cap="none" dirty="0" err="1"/>
              <a:t>history</a:t>
            </a:r>
            <a:r>
              <a:rPr lang="fr-FR" cap="none" dirty="0"/>
              <a:t> of time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/>
              <a:t>HTML JS and </a:t>
            </a:r>
            <a:r>
              <a:rPr lang="fr-FR" cap="none" dirty="0" err="1"/>
              <a:t>Angular</a:t>
            </a:r>
            <a:r>
              <a:rPr lang="fr-FR" cap="none" dirty="0"/>
              <a:t> !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213" y="1179238"/>
            <a:ext cx="6252252" cy="4641410"/>
          </a:xfrm>
        </p:spPr>
      </p:pic>
    </p:spTree>
    <p:extLst>
      <p:ext uri="{BB962C8B-B14F-4D97-AF65-F5344CB8AC3E}">
        <p14:creationId xmlns:p14="http://schemas.microsoft.com/office/powerpoint/2010/main" val="2072884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 err="1"/>
              <a:t>Brief</a:t>
            </a:r>
            <a:r>
              <a:rPr lang="fr-FR" cap="none" dirty="0"/>
              <a:t> </a:t>
            </a:r>
            <a:r>
              <a:rPr lang="fr-FR" cap="none" dirty="0" err="1"/>
              <a:t>history</a:t>
            </a:r>
            <a:r>
              <a:rPr lang="fr-FR" cap="none" dirty="0"/>
              <a:t> of time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/>
              <a:t>HTML JS and </a:t>
            </a:r>
            <a:r>
              <a:rPr lang="fr-FR" cap="none" dirty="0" err="1"/>
              <a:t>Angular</a:t>
            </a:r>
            <a:r>
              <a:rPr lang="fr-FR" cap="none" dirty="0"/>
              <a:t> !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751" y="1136760"/>
            <a:ext cx="6080126" cy="4530547"/>
          </a:xfrm>
        </p:spPr>
      </p:pic>
    </p:spTree>
    <p:extLst>
      <p:ext uri="{BB962C8B-B14F-4D97-AF65-F5344CB8AC3E}">
        <p14:creationId xmlns:p14="http://schemas.microsoft.com/office/powerpoint/2010/main" val="35086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465" y="868455"/>
            <a:ext cx="7679473" cy="461442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2863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</a:t>
            </a:r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466" y="1006883"/>
            <a:ext cx="7119636" cy="5355295"/>
          </a:xfrm>
        </p:spPr>
      </p:pic>
      <p:sp>
        <p:nvSpPr>
          <p:cNvPr id="6" name="Titre 2"/>
          <p:cNvSpPr>
            <a:spLocks noGrp="1"/>
          </p:cNvSpPr>
          <p:nvPr>
            <p:ph type="title"/>
          </p:nvPr>
        </p:nvSpPr>
        <p:spPr>
          <a:xfrm>
            <a:off x="544439" y="316180"/>
            <a:ext cx="8045374" cy="332546"/>
          </a:xfrm>
        </p:spPr>
        <p:txBody>
          <a:bodyPr/>
          <a:lstStyle/>
          <a:p>
            <a:r>
              <a:rPr lang="fr-FR" cap="none" dirty="0" smtClean="0"/>
              <a:t>Hello pur JS</a:t>
            </a:r>
            <a:endParaRPr lang="fr-FR" cap="none" dirty="0"/>
          </a:p>
        </p:txBody>
      </p:sp>
    </p:spTree>
    <p:extLst>
      <p:ext uri="{BB962C8B-B14F-4D97-AF65-F5344CB8AC3E}">
        <p14:creationId xmlns:p14="http://schemas.microsoft.com/office/powerpoint/2010/main" val="3644979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14</a:t>
            </a:fld>
            <a:endParaRPr lang="fr-FR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1466" y="646545"/>
            <a:ext cx="6924836" cy="4591135"/>
          </a:xfrm>
        </p:spPr>
      </p:pic>
    </p:spTree>
    <p:extLst>
      <p:ext uri="{BB962C8B-B14F-4D97-AF65-F5344CB8AC3E}">
        <p14:creationId xmlns:p14="http://schemas.microsoft.com/office/powerpoint/2010/main" val="1438311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15938" y="5710335"/>
            <a:ext cx="8088511" cy="45551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/>
              <a:t>Hello World </a:t>
            </a:r>
            <a:r>
              <a:rPr lang="fr-FR" cap="none" dirty="0" err="1"/>
              <a:t>Angular</a:t>
            </a:r>
            <a:endParaRPr lang="fr-FR" cap="non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474" y="2009816"/>
            <a:ext cx="4992457" cy="109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63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15938" y="5710335"/>
            <a:ext cx="8088511" cy="45551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/>
              <a:t>Hello World </a:t>
            </a:r>
            <a:r>
              <a:rPr lang="fr-FR" cap="none" dirty="0" err="1"/>
              <a:t>Angular</a:t>
            </a:r>
            <a:endParaRPr lang="fr-FR" cap="none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79" y="1401886"/>
            <a:ext cx="7431170" cy="360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07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/>
              <a:t>Hello </a:t>
            </a:r>
            <a:r>
              <a:rPr lang="fr-FR" cap="none" dirty="0" err="1"/>
              <a:t>Jquery</a:t>
            </a:r>
            <a:r>
              <a:rPr lang="fr-FR" cap="none" dirty="0"/>
              <a:t> </a:t>
            </a:r>
            <a:r>
              <a:rPr lang="fr-FR" cap="none" dirty="0" err="1"/>
              <a:t>Form</a:t>
            </a:r>
            <a:r>
              <a:rPr lang="fr-FR" cap="none" dirty="0"/>
              <a:t>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cap="none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466" y="648725"/>
            <a:ext cx="7033116" cy="5571088"/>
          </a:xfrm>
        </p:spPr>
      </p:pic>
    </p:spTree>
    <p:extLst>
      <p:ext uri="{BB962C8B-B14F-4D97-AF65-F5344CB8AC3E}">
        <p14:creationId xmlns:p14="http://schemas.microsoft.com/office/powerpoint/2010/main" val="2686813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15938" y="5710335"/>
            <a:ext cx="8088511" cy="45551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/>
              <a:t>Hello World </a:t>
            </a:r>
            <a:r>
              <a:rPr lang="fr-FR" cap="none" dirty="0" err="1"/>
              <a:t>Angular</a:t>
            </a:r>
            <a:r>
              <a:rPr lang="fr-FR" cap="none" dirty="0"/>
              <a:t> Double Binding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291" y="1890924"/>
            <a:ext cx="4777180" cy="78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9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/>
              <a:t>Hello World </a:t>
            </a:r>
            <a:r>
              <a:rPr lang="fr-FR" cap="none" dirty="0" err="1"/>
              <a:t>Angular</a:t>
            </a:r>
            <a:r>
              <a:rPr lang="fr-FR" cap="none" dirty="0"/>
              <a:t> MVC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91" y="1208271"/>
            <a:ext cx="5698898" cy="220110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496" y="374852"/>
            <a:ext cx="3271445" cy="354916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43" y="3691147"/>
            <a:ext cx="6910780" cy="261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2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pour une image  9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" b="392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JS 1.5 : </a:t>
            </a:r>
            <a:r>
              <a:rPr lang="fr-FR" dirty="0" smtClean="0"/>
              <a:t>Jour 1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577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/>
              <a:t>AJAX ?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cap="none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43" y="1369558"/>
            <a:ext cx="6649463" cy="381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06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497" y="1319913"/>
            <a:ext cx="5514743" cy="3461898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cap="non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cap="none" dirty="0"/>
          </a:p>
        </p:txBody>
      </p:sp>
    </p:spTree>
    <p:extLst>
      <p:ext uri="{BB962C8B-B14F-4D97-AF65-F5344CB8AC3E}">
        <p14:creationId xmlns:p14="http://schemas.microsoft.com/office/powerpoint/2010/main" val="1835974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cap="non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cap="none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314" y="1845625"/>
            <a:ext cx="5234041" cy="3109912"/>
          </a:xfrm>
        </p:spPr>
      </p:pic>
    </p:spTree>
    <p:extLst>
      <p:ext uri="{BB962C8B-B14F-4D97-AF65-F5344CB8AC3E}">
        <p14:creationId xmlns:p14="http://schemas.microsoft.com/office/powerpoint/2010/main" val="2517006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cap="non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cap="none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9506" y="411221"/>
            <a:ext cx="4363059" cy="2457793"/>
          </a:xfr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375" y="3273516"/>
            <a:ext cx="4277322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71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317800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Feelings over time ….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5042" y="881070"/>
            <a:ext cx="5648325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53748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/>
              <a:t>Introduction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cap="none" dirty="0"/>
              <a:t>Encore un </a:t>
            </a:r>
            <a:r>
              <a:rPr lang="en-GB" cap="none" dirty="0" err="1"/>
              <a:t>autre</a:t>
            </a:r>
            <a:r>
              <a:rPr lang="en-GB" cap="none" dirty="0"/>
              <a:t> framework JS 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497" y="1111597"/>
            <a:ext cx="8797399" cy="5189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27860" y="361644"/>
            <a:ext cx="861953" cy="1129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78714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15938" y="1219200"/>
            <a:ext cx="8442325" cy="4681537"/>
          </a:xfrm>
        </p:spPr>
        <p:txBody>
          <a:bodyPr/>
          <a:lstStyle/>
          <a:p>
            <a:pPr fontAlgn="base"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Model</a:t>
            </a:r>
            <a:r>
              <a:rPr lang="fr-FR" dirty="0" smtClean="0"/>
              <a:t> : purs objets JSON (POJO) contenant les données</a:t>
            </a:r>
          </a:p>
          <a:p>
            <a:pPr fontAlgn="base">
              <a:buFont typeface="Arial" pitchFamily="34" charset="0"/>
              <a:buChar char="•"/>
            </a:pPr>
            <a:r>
              <a:rPr lang="fr-FR" b="1" dirty="0" err="1" smtClean="0">
                <a:solidFill>
                  <a:srgbClr val="FF0000"/>
                </a:solidFill>
              </a:rPr>
              <a:t>View</a:t>
            </a:r>
            <a:r>
              <a:rPr lang="fr-FR" dirty="0" smtClean="0"/>
              <a:t> : templates HTML accédant aux données exposées</a:t>
            </a:r>
          </a:p>
          <a:p>
            <a:pPr fontAlgn="base"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Controller</a:t>
            </a:r>
            <a:r>
              <a:rPr lang="fr-FR" dirty="0" smtClean="0"/>
              <a:t> : fonction JS exposant le modèle aux vues via l'objet $scope</a:t>
            </a:r>
          </a:p>
          <a:p>
            <a:pPr fontAlgn="base"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Directive</a:t>
            </a:r>
            <a:r>
              <a:rPr lang="fr-FR" dirty="0" smtClean="0"/>
              <a:t> : concept spécifique Angular permettant d'ajouter du comportement aux applications. Fait souvent le lien entre la vue et le model.</a:t>
            </a:r>
          </a:p>
          <a:p>
            <a:pPr fontAlgn="base"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Service</a:t>
            </a:r>
            <a:r>
              <a:rPr lang="fr-FR" dirty="0" smtClean="0"/>
              <a:t> :  permet de concentrer la logique hors des </a:t>
            </a:r>
            <a:r>
              <a:rPr lang="fr-FR" dirty="0" err="1" smtClean="0"/>
              <a:t>controllers</a:t>
            </a:r>
            <a:r>
              <a:rPr lang="fr-FR" dirty="0" smtClean="0"/>
              <a:t> qui doivent rester compacts et compréhensibles</a:t>
            </a:r>
          </a:p>
          <a:p>
            <a:endParaRPr lang="en-US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632880"/>
            <a:ext cx="8045374" cy="332546"/>
          </a:xfrm>
        </p:spPr>
        <p:txBody>
          <a:bodyPr/>
          <a:lstStyle/>
          <a:p>
            <a:r>
              <a:rPr lang="fr-FR" cap="none" dirty="0" smtClean="0"/>
              <a:t>Les concepts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17" name="Ellipse 16"/>
          <p:cNvSpPr/>
          <p:nvPr/>
        </p:nvSpPr>
        <p:spPr>
          <a:xfrm>
            <a:off x="1783533" y="4471988"/>
            <a:ext cx="5353191" cy="1914525"/>
          </a:xfrm>
          <a:prstGeom prst="ellipse">
            <a:avLst/>
          </a:prstGeom>
          <a:solidFill>
            <a:schemeClr val="accent5">
              <a:alpha val="28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18" name="Ellipse 17"/>
          <p:cNvSpPr/>
          <p:nvPr/>
        </p:nvSpPr>
        <p:spPr>
          <a:xfrm>
            <a:off x="3736178" y="4614863"/>
            <a:ext cx="5076583" cy="1771650"/>
          </a:xfrm>
          <a:prstGeom prst="ellipse">
            <a:avLst/>
          </a:prstGeom>
          <a:solidFill>
            <a:schemeClr val="accent6">
              <a:alpha val="29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19" name="Ellipse 18"/>
          <p:cNvSpPr/>
          <p:nvPr/>
        </p:nvSpPr>
        <p:spPr>
          <a:xfrm>
            <a:off x="4014935" y="5041632"/>
            <a:ext cx="1214437" cy="87153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Model</a:t>
            </a:r>
          </a:p>
        </p:txBody>
      </p:sp>
      <p:sp>
        <p:nvSpPr>
          <p:cNvPr id="20" name="Ellipse 19"/>
          <p:cNvSpPr/>
          <p:nvPr/>
        </p:nvSpPr>
        <p:spPr>
          <a:xfrm>
            <a:off x="7260578" y="5041632"/>
            <a:ext cx="1214437" cy="87153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View</a:t>
            </a:r>
            <a:endParaRPr lang="fr-FR" dirty="0" smtClean="0"/>
          </a:p>
        </p:txBody>
      </p:sp>
      <p:sp>
        <p:nvSpPr>
          <p:cNvPr id="21" name="Ellipse 20"/>
          <p:cNvSpPr/>
          <p:nvPr/>
        </p:nvSpPr>
        <p:spPr>
          <a:xfrm>
            <a:off x="1941101" y="4997598"/>
            <a:ext cx="1628775" cy="87153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Controller</a:t>
            </a:r>
          </a:p>
        </p:txBody>
      </p:sp>
      <p:sp>
        <p:nvSpPr>
          <p:cNvPr id="22" name="Rectangle à coins arrondis 21"/>
          <p:cNvSpPr/>
          <p:nvPr/>
        </p:nvSpPr>
        <p:spPr>
          <a:xfrm>
            <a:off x="5631531" y="5208125"/>
            <a:ext cx="1285875" cy="500063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Directive</a:t>
            </a:r>
          </a:p>
        </p:txBody>
      </p:sp>
      <p:sp>
        <p:nvSpPr>
          <p:cNvPr id="23" name="Rectangle à coins arrondis 22"/>
          <p:cNvSpPr/>
          <p:nvPr/>
        </p:nvSpPr>
        <p:spPr>
          <a:xfrm>
            <a:off x="414507" y="5174294"/>
            <a:ext cx="1285875" cy="50006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409441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642938" y="1484312"/>
            <a:ext cx="7961511" cy="4681537"/>
          </a:xfrm>
        </p:spPr>
        <p:txBody>
          <a:bodyPr/>
          <a:lstStyle/>
          <a:p>
            <a:pPr fontAlgn="base">
              <a:buFont typeface="Arial" pitchFamily="34" charset="0"/>
              <a:buChar char="•"/>
            </a:pPr>
            <a:r>
              <a:rPr lang="fr-FR" dirty="0"/>
              <a:t>Binding </a:t>
            </a:r>
            <a:r>
              <a:rPr lang="fr-FR" dirty="0" err="1"/>
              <a:t>bi-directionnel</a:t>
            </a:r>
            <a:endParaRPr lang="fr-FR" dirty="0"/>
          </a:p>
          <a:p>
            <a:pPr fontAlgn="base">
              <a:buFont typeface="Arial" pitchFamily="34" charset="0"/>
              <a:buChar char="•"/>
            </a:pPr>
            <a:r>
              <a:rPr lang="fr-FR" dirty="0"/>
              <a:t>Pattern MVW</a:t>
            </a:r>
          </a:p>
          <a:p>
            <a:pPr fontAlgn="base">
              <a:buFont typeface="Arial" pitchFamily="34" charset="0"/>
              <a:buChar char="•"/>
            </a:pPr>
            <a:r>
              <a:rPr lang="fr-FR" dirty="0"/>
              <a:t>Modularité</a:t>
            </a:r>
          </a:p>
          <a:p>
            <a:pPr fontAlgn="base">
              <a:buFont typeface="Arial" pitchFamily="34" charset="0"/>
              <a:buChar char="•"/>
            </a:pPr>
            <a:r>
              <a:rPr lang="fr-FR" dirty="0" smtClean="0"/>
              <a:t>Routage</a:t>
            </a:r>
            <a:endParaRPr lang="fr-FR" dirty="0"/>
          </a:p>
          <a:p>
            <a:pPr fontAlgn="base">
              <a:buFont typeface="Arial" pitchFamily="34" charset="0"/>
              <a:buChar char="•"/>
            </a:pPr>
            <a:r>
              <a:rPr lang="fr-FR" dirty="0"/>
              <a:t>Validation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Introduction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Les </a:t>
            </a:r>
            <a:r>
              <a:rPr lang="en-GB" cap="none" dirty="0" err="1"/>
              <a:t>fonctionnalités</a:t>
            </a:r>
            <a:r>
              <a:rPr lang="en-GB" cap="none" dirty="0"/>
              <a:t> </a:t>
            </a:r>
            <a:r>
              <a:rPr lang="en-GB" cap="none" dirty="0" err="1"/>
              <a:t>intéressantes</a:t>
            </a:r>
            <a:r>
              <a:rPr lang="en-GB" cap="none" dirty="0"/>
              <a:t> </a:t>
            </a:r>
            <a:r>
              <a:rPr lang="en-GB" cap="none" dirty="0" err="1"/>
              <a:t>d’Angular</a:t>
            </a:r>
            <a:r>
              <a:rPr lang="en-GB" cap="none" dirty="0"/>
              <a:t> JS 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</p:spTree>
    <p:extLst>
      <p:ext uri="{BB962C8B-B14F-4D97-AF65-F5344CB8AC3E}">
        <p14:creationId xmlns:p14="http://schemas.microsoft.com/office/powerpoint/2010/main" val="777053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930555"/>
            <a:ext cx="3816350" cy="4251760"/>
          </a:xfrm>
          <a:prstGeom prst="rect">
            <a:avLst/>
          </a:prstGeo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fr-FR" altLang="fr-FR" sz="2400" u="sng" dirty="0" smtClean="0"/>
              <a:t>Jour 1 </a:t>
            </a:r>
            <a:endParaRPr lang="fr-FR" altLang="fr-FR" sz="2400" dirty="0" smtClean="0"/>
          </a:p>
          <a:p>
            <a:r>
              <a:rPr lang="fr-FR" altLang="fr-FR" sz="2000" b="0" i="1" dirty="0" smtClean="0"/>
              <a:t>Matin : </a:t>
            </a:r>
            <a:endParaRPr lang="fr-FR" altLang="fr-FR" sz="2000" b="0" dirty="0" smtClean="0"/>
          </a:p>
          <a:p>
            <a:pPr lvl="1"/>
            <a:r>
              <a:rPr lang="fr-FR" altLang="fr-FR" dirty="0" smtClean="0"/>
              <a:t>Introduction</a:t>
            </a:r>
          </a:p>
          <a:p>
            <a:pPr lvl="1"/>
            <a:r>
              <a:rPr lang="fr-FR" altLang="fr-FR" dirty="0" smtClean="0"/>
              <a:t>QCM</a:t>
            </a:r>
          </a:p>
          <a:p>
            <a:pPr lvl="1"/>
            <a:r>
              <a:rPr lang="fr-FR" altLang="fr-FR" sz="1800" dirty="0" smtClean="0"/>
              <a:t>Premier Pas</a:t>
            </a:r>
          </a:p>
          <a:p>
            <a:pPr lvl="1"/>
            <a:endParaRPr lang="fr-FR" altLang="fr-FR" sz="1800" dirty="0" smtClean="0"/>
          </a:p>
          <a:p>
            <a:r>
              <a:rPr lang="fr-FR" altLang="fr-FR" sz="2000" b="0" i="1" dirty="0" smtClean="0"/>
              <a:t>Après midi :</a:t>
            </a:r>
            <a:endParaRPr lang="fr-FR" altLang="fr-FR" sz="2000" b="0" dirty="0" smtClean="0"/>
          </a:p>
          <a:p>
            <a:pPr lvl="1"/>
            <a:r>
              <a:rPr lang="fr-FR" altLang="fr-FR" dirty="0" smtClean="0"/>
              <a:t>Directives</a:t>
            </a:r>
          </a:p>
          <a:p>
            <a:pPr lvl="1"/>
            <a:r>
              <a:rPr lang="fr-FR" altLang="fr-FR" sz="1800" dirty="0" smtClean="0"/>
              <a:t>Filtres</a:t>
            </a:r>
          </a:p>
          <a:p>
            <a:pPr lvl="1"/>
            <a:r>
              <a:rPr lang="fr-FR" altLang="fr-FR" dirty="0" smtClean="0"/>
              <a:t>Formulaires</a:t>
            </a:r>
            <a:endParaRPr lang="fr-FR" altLang="fr-FR" sz="1800" dirty="0" smtClean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16264" y="1930556"/>
            <a:ext cx="3816350" cy="4251759"/>
          </a:xfrm>
          <a:prstGeom prst="rect">
            <a:avLst/>
          </a:prstGeo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fr-FR" altLang="fr-FR" sz="2400" u="sng" dirty="0" smtClean="0"/>
              <a:t>Jour 2</a:t>
            </a:r>
            <a:endParaRPr lang="fr-FR" altLang="fr-FR" sz="2400" dirty="0" smtClean="0"/>
          </a:p>
          <a:p>
            <a:r>
              <a:rPr lang="fr-FR" altLang="fr-FR" sz="2000" b="0" i="1" dirty="0" smtClean="0"/>
              <a:t>Matin : </a:t>
            </a:r>
            <a:endParaRPr lang="fr-FR" altLang="fr-FR" sz="2000" b="0" dirty="0" smtClean="0"/>
          </a:p>
          <a:p>
            <a:pPr lvl="1"/>
            <a:r>
              <a:rPr lang="fr-FR" altLang="fr-FR" dirty="0" smtClean="0"/>
              <a:t>Routage</a:t>
            </a:r>
            <a:endParaRPr lang="fr-FR" altLang="fr-FR" dirty="0"/>
          </a:p>
          <a:p>
            <a:pPr lvl="1"/>
            <a:r>
              <a:rPr lang="fr-FR" altLang="fr-FR" dirty="0" smtClean="0"/>
              <a:t>Promesses</a:t>
            </a:r>
          </a:p>
          <a:p>
            <a:pPr lvl="1"/>
            <a:r>
              <a:rPr lang="fr-FR" altLang="fr-FR" sz="1800" dirty="0" smtClean="0"/>
              <a:t>$http</a:t>
            </a:r>
          </a:p>
          <a:p>
            <a:pPr lvl="1"/>
            <a:r>
              <a:rPr lang="fr-FR" altLang="fr-FR" dirty="0" smtClean="0"/>
              <a:t>$</a:t>
            </a:r>
            <a:r>
              <a:rPr lang="fr-FR" altLang="fr-FR" dirty="0" err="1" smtClean="0"/>
              <a:t>resource</a:t>
            </a:r>
            <a:endParaRPr lang="fr-FR" altLang="fr-FR" sz="1800" dirty="0" smtClean="0"/>
          </a:p>
          <a:p>
            <a:r>
              <a:rPr lang="fr-FR" altLang="fr-FR" sz="2000" b="0" i="1" dirty="0" smtClean="0"/>
              <a:t>Après midi :</a:t>
            </a:r>
            <a:endParaRPr lang="fr-FR" altLang="fr-FR" sz="2000" b="0" dirty="0" smtClean="0"/>
          </a:p>
          <a:p>
            <a:pPr lvl="1"/>
            <a:r>
              <a:rPr lang="fr-FR" altLang="fr-FR" dirty="0" smtClean="0"/>
              <a:t>Custom directives</a:t>
            </a:r>
          </a:p>
          <a:p>
            <a:pPr lvl="1"/>
            <a:r>
              <a:rPr lang="fr-FR" altLang="fr-FR" dirty="0" smtClean="0"/>
              <a:t>Custom Services</a:t>
            </a:r>
          </a:p>
          <a:p>
            <a:pPr lvl="1"/>
            <a:r>
              <a:rPr lang="fr-FR" altLang="fr-FR" sz="1800" dirty="0" smtClean="0"/>
              <a:t>Custom component</a:t>
            </a:r>
          </a:p>
          <a:p>
            <a:pPr lvl="1"/>
            <a:r>
              <a:rPr lang="fr-FR" altLang="fr-FR" dirty="0" err="1" smtClean="0"/>
              <a:t>Bower</a:t>
            </a:r>
            <a:endParaRPr lang="fr-FR" altLang="fr-FR" sz="1800" dirty="0" smtClean="0"/>
          </a:p>
        </p:txBody>
      </p:sp>
    </p:spTree>
    <p:extLst>
      <p:ext uri="{BB962C8B-B14F-4D97-AF65-F5344CB8AC3E}">
        <p14:creationId xmlns:p14="http://schemas.microsoft.com/office/powerpoint/2010/main" val="205375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95536" y="764704"/>
            <a:ext cx="1224136" cy="5040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pic>
        <p:nvPicPr>
          <p:cNvPr id="17410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07172">
            <a:off x="2398712" y="995427"/>
            <a:ext cx="4486275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2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39552" y="3573016"/>
            <a:ext cx="8088511" cy="2716708"/>
          </a:xfrm>
        </p:spPr>
        <p:txBody>
          <a:bodyPr/>
          <a:lstStyle/>
          <a:p>
            <a:r>
              <a:rPr lang="fr-FR" sz="2400" dirty="0" smtClean="0"/>
              <a:t>Nom, prénom, métiers, agence/ville</a:t>
            </a:r>
          </a:p>
          <a:p>
            <a:r>
              <a:rPr lang="fr-FR" sz="2400" dirty="0" smtClean="0"/>
              <a:t>Motivations /intérêts pour cette formation ?</a:t>
            </a:r>
            <a:endParaRPr lang="fr-FR" sz="2400" dirty="0"/>
          </a:p>
          <a:p>
            <a:r>
              <a:rPr lang="fr-FR" sz="2400" dirty="0" smtClean="0"/>
              <a:t>Expérience ?</a:t>
            </a:r>
          </a:p>
          <a:p>
            <a:pPr lvl="1"/>
            <a:r>
              <a:rPr lang="fr-FR" sz="2000" dirty="0" smtClean="0"/>
              <a:t>JavaScript </a:t>
            </a:r>
            <a:r>
              <a:rPr lang="fr-FR" sz="2000" dirty="0"/>
              <a:t>?, Framework </a:t>
            </a:r>
            <a:r>
              <a:rPr lang="fr-FR" sz="2000" dirty="0" smtClean="0"/>
              <a:t>JS?</a:t>
            </a:r>
          </a:p>
          <a:p>
            <a:pPr lvl="1"/>
            <a:r>
              <a:rPr lang="fr-FR" sz="2000" dirty="0" smtClean="0"/>
              <a:t>HTML ?</a:t>
            </a:r>
          </a:p>
          <a:p>
            <a:pPr lvl="1"/>
            <a:r>
              <a:rPr lang="fr-FR" sz="2000" dirty="0" smtClean="0"/>
              <a:t>REST ?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95536" y="764704"/>
            <a:ext cx="1224136" cy="5040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pic>
        <p:nvPicPr>
          <p:cNvPr id="18434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120">
            <a:off x="4603548" y="833720"/>
            <a:ext cx="39338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 rot="19874144">
            <a:off x="1022253" y="1345328"/>
            <a:ext cx="2626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smtClean="0">
                <a:solidFill>
                  <a:srgbClr val="FF0000"/>
                </a:solidFill>
              </a:rPr>
              <a:t>Et Vous ?</a:t>
            </a:r>
            <a:endParaRPr lang="fr-FR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48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cap="none" dirty="0" err="1"/>
              <a:t>Angular</a:t>
            </a:r>
            <a:r>
              <a:rPr lang="fr-FR" cap="none" dirty="0"/>
              <a:t> JS : Introduction</a:t>
            </a:r>
          </a:p>
        </p:txBody>
      </p:sp>
      <p:pic>
        <p:nvPicPr>
          <p:cNvPr id="9" name="Espace réservé pour une image  8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576" y="-2539"/>
            <a:ext cx="9155154" cy="3431539"/>
          </a:xfrm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JS 1 : Introduction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74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344" y="306096"/>
            <a:ext cx="4006523" cy="2704845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Introduction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err="1"/>
              <a:t>C’est</a:t>
            </a:r>
            <a:r>
              <a:rPr lang="en-GB" cap="none" dirty="0"/>
              <a:t> quoi Angular JS ?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418356" y="1820671"/>
            <a:ext cx="8088511" cy="4681537"/>
          </a:xfrm>
        </p:spPr>
        <p:txBody>
          <a:bodyPr/>
          <a:lstStyle/>
          <a:p>
            <a:r>
              <a:rPr lang="en-US" dirty="0"/>
              <a:t>Framework (pas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librairie</a:t>
            </a:r>
            <a:r>
              <a:rPr lang="en-US" dirty="0"/>
              <a:t>)</a:t>
            </a:r>
          </a:p>
          <a:p>
            <a:r>
              <a:rPr lang="en-US" dirty="0"/>
              <a:t>Construction de web app SPA</a:t>
            </a:r>
          </a:p>
          <a:p>
            <a:r>
              <a:rPr lang="en-US" dirty="0">
                <a:sym typeface="Wingdings" panose="05000000000000000000" pitchFamily="2" charset="2"/>
              </a:rPr>
              <a:t>Un framework qui fait marcher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les browsers </a:t>
            </a:r>
            <a:r>
              <a:rPr lang="en-US" dirty="0" err="1">
                <a:sym typeface="Wingdings" panose="05000000000000000000" pitchFamily="2" charset="2"/>
              </a:rPr>
              <a:t>comme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devrait</a:t>
            </a:r>
            <a:r>
              <a:rPr lang="en-US" dirty="0">
                <a:sym typeface="Wingdings" panose="05000000000000000000" pitchFamily="2" charset="2"/>
              </a:rPr>
              <a:t> le faire </a:t>
            </a:r>
            <a:r>
              <a:rPr lang="en-US" dirty="0" err="1">
                <a:sym typeface="Wingdings" panose="05000000000000000000" pitchFamily="2" charset="2"/>
              </a:rPr>
              <a:t>nativement</a:t>
            </a:r>
            <a:r>
              <a:rPr lang="en-US" dirty="0">
                <a:sym typeface="Wingdings" panose="05000000000000000000" pitchFamily="2" charset="2"/>
              </a:rPr>
              <a:t> !</a:t>
            </a:r>
            <a:endParaRPr lang="en-US" dirty="0"/>
          </a:p>
          <a:p>
            <a:r>
              <a:rPr lang="en-US" dirty="0"/>
              <a:t>100% client</a:t>
            </a:r>
          </a:p>
          <a:p>
            <a:r>
              <a:rPr lang="en-US" dirty="0"/>
              <a:t>100% JS</a:t>
            </a:r>
          </a:p>
          <a:p>
            <a:r>
              <a:rPr lang="en-US" dirty="0" err="1"/>
              <a:t>Créé</a:t>
            </a:r>
            <a:r>
              <a:rPr lang="en-US" dirty="0"/>
              <a:t> par Google </a:t>
            </a:r>
            <a:r>
              <a:rPr lang="en-US" dirty="0" err="1"/>
              <a:t>en</a:t>
            </a:r>
            <a:r>
              <a:rPr lang="en-US" dirty="0"/>
              <a:t> 2009 par </a:t>
            </a:r>
            <a:r>
              <a:rPr lang="fr-FR" b="1" dirty="0" err="1"/>
              <a:t>Miško</a:t>
            </a:r>
            <a:r>
              <a:rPr lang="fr-FR" b="1" dirty="0"/>
              <a:t> </a:t>
            </a:r>
            <a:r>
              <a:rPr lang="fr-FR" b="1" dirty="0" err="1"/>
              <a:t>Hevery</a:t>
            </a:r>
            <a:endParaRPr lang="en-US" dirty="0"/>
          </a:p>
          <a:p>
            <a:r>
              <a:rPr lang="en-US" dirty="0" err="1"/>
              <a:t>Navigateur</a:t>
            </a:r>
            <a:r>
              <a:rPr lang="en-US" dirty="0"/>
              <a:t> : FF, Chrome, IE9+, Safari, </a:t>
            </a:r>
            <a:r>
              <a:rPr lang="en-US" dirty="0" err="1"/>
              <a:t>Opéra</a:t>
            </a:r>
            <a:r>
              <a:rPr lang="en-US" dirty="0"/>
              <a:t>, IOS/Android browser)</a:t>
            </a:r>
          </a:p>
        </p:txBody>
      </p:sp>
    </p:spTree>
    <p:extLst>
      <p:ext uri="{BB962C8B-B14F-4D97-AF65-F5344CB8AC3E}">
        <p14:creationId xmlns:p14="http://schemas.microsoft.com/office/powerpoint/2010/main" val="172892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375" y="1455575"/>
            <a:ext cx="5529575" cy="4267389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 err="1"/>
              <a:t>Brief</a:t>
            </a:r>
            <a:r>
              <a:rPr lang="fr-FR" cap="none" dirty="0"/>
              <a:t> </a:t>
            </a:r>
            <a:r>
              <a:rPr lang="fr-FR" cap="none" dirty="0" err="1"/>
              <a:t>history</a:t>
            </a:r>
            <a:r>
              <a:rPr lang="fr-FR" cap="none" dirty="0"/>
              <a:t> of time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/>
              <a:t>HTML JS and </a:t>
            </a:r>
            <a:r>
              <a:rPr lang="fr-FR" cap="none" dirty="0" err="1"/>
              <a:t>Angular</a:t>
            </a:r>
            <a:r>
              <a:rPr lang="fr-FR" cap="none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792551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 err="1"/>
              <a:t>Brief</a:t>
            </a:r>
            <a:r>
              <a:rPr lang="fr-FR" cap="none" dirty="0"/>
              <a:t> </a:t>
            </a:r>
            <a:r>
              <a:rPr lang="fr-FR" cap="none" dirty="0" err="1"/>
              <a:t>history</a:t>
            </a:r>
            <a:r>
              <a:rPr lang="fr-FR" cap="none" dirty="0"/>
              <a:t> of time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/>
              <a:t>HTML JS and </a:t>
            </a:r>
            <a:r>
              <a:rPr lang="fr-FR" cap="none" dirty="0" err="1"/>
              <a:t>Angular</a:t>
            </a:r>
            <a:r>
              <a:rPr lang="fr-FR" cap="none" dirty="0"/>
              <a:t> !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410" y="1200917"/>
            <a:ext cx="5944538" cy="4471326"/>
          </a:xfrm>
        </p:spPr>
      </p:pic>
      <p:graphicFrame>
        <p:nvGraphicFramePr>
          <p:cNvPr id="2" name="Diagramme 1"/>
          <p:cNvGraphicFramePr/>
          <p:nvPr/>
        </p:nvGraphicFramePr>
        <p:xfrm>
          <a:off x="1299410" y="3265713"/>
          <a:ext cx="4750130" cy="2208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3965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 err="1"/>
              <a:t>Brief</a:t>
            </a:r>
            <a:r>
              <a:rPr lang="fr-FR" cap="none" dirty="0"/>
              <a:t> </a:t>
            </a:r>
            <a:r>
              <a:rPr lang="fr-FR" cap="none" dirty="0" err="1"/>
              <a:t>history</a:t>
            </a:r>
            <a:r>
              <a:rPr lang="fr-FR" cap="none" dirty="0"/>
              <a:t> of time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</a:t>
            </a:r>
            <a:r>
              <a:rPr lang="fr-FR" dirty="0" smtClean="0"/>
              <a:t>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/>
              <a:t>HTML JS and </a:t>
            </a:r>
            <a:r>
              <a:rPr lang="fr-FR" cap="none" dirty="0" err="1"/>
              <a:t>Angular</a:t>
            </a:r>
            <a:r>
              <a:rPr lang="fr-FR" cap="none" dirty="0"/>
              <a:t> !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107" y="1255607"/>
            <a:ext cx="5785722" cy="4370873"/>
          </a:xfrm>
        </p:spPr>
      </p:pic>
    </p:spTree>
    <p:extLst>
      <p:ext uri="{BB962C8B-B14F-4D97-AF65-F5344CB8AC3E}">
        <p14:creationId xmlns:p14="http://schemas.microsoft.com/office/powerpoint/2010/main" val="680886413"/>
      </p:ext>
    </p:extLst>
  </p:cSld>
  <p:clrMapOvr>
    <a:masterClrMapping/>
  </p:clrMapOvr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2145</TotalTime>
  <Words>489</Words>
  <Application>Microsoft Office PowerPoint</Application>
  <PresentationFormat>Affichage à l'écran (4:3)</PresentationFormat>
  <Paragraphs>176</Paragraphs>
  <Slides>28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Tahoma</vt:lpstr>
      <vt:lpstr>Wingdings</vt:lpstr>
      <vt:lpstr>FR_Template_SopraSteria_Consulting_SopraHR</vt:lpstr>
      <vt:lpstr>Angular JS</vt:lpstr>
      <vt:lpstr>Angular JS 1.5 : Jour 1</vt:lpstr>
      <vt:lpstr>Présentation PowerPoint</vt:lpstr>
      <vt:lpstr>Présentation PowerPoint</vt:lpstr>
      <vt:lpstr>Angular JS : Introduction</vt:lpstr>
      <vt:lpstr>Introduction</vt:lpstr>
      <vt:lpstr>Brief history of time </vt:lpstr>
      <vt:lpstr>Brief history of time </vt:lpstr>
      <vt:lpstr>Brief history of time </vt:lpstr>
      <vt:lpstr>Brief history of time </vt:lpstr>
      <vt:lpstr>Brief history of time </vt:lpstr>
      <vt:lpstr>Présentation PowerPoint</vt:lpstr>
      <vt:lpstr>Hello pur JS</vt:lpstr>
      <vt:lpstr>Présentation PowerPoint</vt:lpstr>
      <vt:lpstr>Présentation PowerPoint</vt:lpstr>
      <vt:lpstr>Présentation PowerPoint</vt:lpstr>
      <vt:lpstr>Hello Jquery Form </vt:lpstr>
      <vt:lpstr>Présentation PowerPoint</vt:lpstr>
      <vt:lpstr>Présentation PowerPoint</vt:lpstr>
      <vt:lpstr>AJAX ?</vt:lpstr>
      <vt:lpstr>Présentation PowerPoint</vt:lpstr>
      <vt:lpstr>Présentation PowerPoint</vt:lpstr>
      <vt:lpstr>Présentation PowerPoint</vt:lpstr>
      <vt:lpstr>AngularJS</vt:lpstr>
      <vt:lpstr>Introduction</vt:lpstr>
      <vt:lpstr>Les concepts</vt:lpstr>
      <vt:lpstr>Introduction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Chassande Barrioz Sebastien</cp:lastModifiedBy>
  <cp:revision>784</cp:revision>
  <cp:lastPrinted>2016-07-06T12:01:12Z</cp:lastPrinted>
  <dcterms:created xsi:type="dcterms:W3CDTF">2015-02-11T13:34:01Z</dcterms:created>
  <dcterms:modified xsi:type="dcterms:W3CDTF">2016-11-16T05:37:27Z</dcterms:modified>
</cp:coreProperties>
</file>