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9" r:id="rId2"/>
    <p:sldId id="463" r:id="rId3"/>
    <p:sldId id="486" r:id="rId4"/>
    <p:sldId id="487" r:id="rId5"/>
    <p:sldId id="488" r:id="rId6"/>
    <p:sldId id="491" r:id="rId7"/>
    <p:sldId id="500" r:id="rId8"/>
    <p:sldId id="492" r:id="rId9"/>
    <p:sldId id="501" r:id="rId10"/>
    <p:sldId id="497" r:id="rId11"/>
    <p:sldId id="498" r:id="rId1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B8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71104" autoAdjust="0"/>
  </p:normalViewPr>
  <p:slideViewPr>
    <p:cSldViewPr snapToGrid="0" showGuides="1">
      <p:cViewPr varScale="1">
        <p:scale>
          <a:sx n="84" d="100"/>
          <a:sy n="84" d="100"/>
        </p:scale>
        <p:origin x="2496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04/11/2016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04/11/2016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 JS </a:t>
            </a:r>
            <a:r>
              <a:rPr lang="fr-FR" dirty="0" err="1"/>
              <a:t>function</a:t>
            </a:r>
            <a:r>
              <a:rPr lang="fr-FR" dirty="0"/>
              <a:t> scope vs</a:t>
            </a:r>
            <a:r>
              <a:rPr lang="fr-FR" baseline="0" dirty="0"/>
              <a:t> java </a:t>
            </a:r>
            <a:r>
              <a:rPr lang="fr-FR" baseline="0" dirty="0" err="1"/>
              <a:t>like</a:t>
            </a:r>
            <a:r>
              <a:rPr lang="fr-FR" baseline="0" dirty="0"/>
              <a:t> block scope</a:t>
            </a:r>
          </a:p>
          <a:p>
            <a:endParaRPr lang="fr-FR" dirty="0"/>
          </a:p>
          <a:p>
            <a:r>
              <a:rPr lang="fr-FR" dirty="0"/>
              <a:t>Code :</a:t>
            </a:r>
          </a:p>
          <a:p>
            <a:r>
              <a:rPr lang="en-US" b="1" dirty="0"/>
              <a:t>'use strict'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foo = 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function </a:t>
            </a:r>
            <a:r>
              <a:rPr lang="en-US" i="1" dirty="0"/>
              <a:t>bar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b="0" baseline="0" dirty="0"/>
              <a:t>   </a:t>
            </a: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(!foo)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foo = 10;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alert(foo);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bar</a:t>
            </a:r>
            <a:r>
              <a:rPr lang="en-US" dirty="0"/>
              <a:t>();</a:t>
            </a:r>
            <a:endParaRPr lang="fr-FR" dirty="0"/>
          </a:p>
          <a:p>
            <a:r>
              <a:rPr lang="fr-FR" dirty="0"/>
              <a:t>Solution :</a:t>
            </a:r>
          </a:p>
          <a:p>
            <a:endParaRPr lang="fr-FR" dirty="0"/>
          </a:p>
          <a:p>
            <a:r>
              <a:rPr lang="fr-FR" b="1" dirty="0"/>
              <a:t>var </a:t>
            </a:r>
            <a:r>
              <a:rPr lang="fr-FR" dirty="0"/>
              <a:t>foo;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i="1" dirty="0"/>
              <a:t>bar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var </a:t>
            </a:r>
            <a:r>
              <a:rPr lang="fr-FR" dirty="0"/>
              <a:t>foo;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dirty="0"/>
              <a:t>if </a:t>
            </a:r>
            <a:r>
              <a:rPr lang="fr-FR" dirty="0"/>
              <a:t>(!foo) {</a:t>
            </a:r>
            <a:br>
              <a:rPr lang="fr-FR" dirty="0"/>
            </a:br>
            <a:r>
              <a:rPr lang="fr-FR" dirty="0"/>
              <a:t>        foo = 10;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alert</a:t>
            </a:r>
            <a:r>
              <a:rPr lang="fr-FR" dirty="0"/>
              <a:t>(foo);</a:t>
            </a:r>
            <a:br>
              <a:rPr lang="fr-FR" dirty="0"/>
            </a:b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foo = 1;</a:t>
            </a:r>
            <a:br>
              <a:rPr lang="fr-FR" dirty="0"/>
            </a:br>
            <a:r>
              <a:rPr lang="fr-FR" i="1" dirty="0"/>
              <a:t>bar</a:t>
            </a:r>
            <a:r>
              <a:rPr lang="fr-FR" dirty="0"/>
              <a:t>();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SOLUTION = 10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method</a:t>
            </a:r>
            <a:r>
              <a:rPr lang="fr-FR" baseline="0" dirty="0"/>
              <a:t> </a:t>
            </a:r>
            <a:r>
              <a:rPr lang="fr-FR" baseline="0" dirty="0" err="1"/>
              <a:t>param</a:t>
            </a:r>
            <a:r>
              <a:rPr lang="fr-FR" baseline="0" dirty="0"/>
              <a:t> are </a:t>
            </a:r>
            <a:r>
              <a:rPr lang="fr-FR" baseline="0" dirty="0" err="1"/>
              <a:t>scoped</a:t>
            </a:r>
            <a:r>
              <a:rPr lang="fr-FR" baseline="0" dirty="0"/>
              <a:t> to the </a:t>
            </a:r>
            <a:r>
              <a:rPr lang="fr-FR" baseline="0" dirty="0" err="1"/>
              <a:t>method</a:t>
            </a:r>
            <a:r>
              <a:rPr lang="fr-FR" baseline="0" dirty="0"/>
              <a:t>,  and primitive </a:t>
            </a:r>
            <a:r>
              <a:rPr lang="fr-FR" baseline="0" dirty="0" err="1"/>
              <a:t>method</a:t>
            </a:r>
            <a:r>
              <a:rPr lang="fr-FR" baseline="0" dirty="0"/>
              <a:t> </a:t>
            </a:r>
            <a:r>
              <a:rPr lang="fr-FR" baseline="0" dirty="0" err="1"/>
              <a:t>param</a:t>
            </a:r>
            <a:r>
              <a:rPr lang="fr-FR" baseline="0" dirty="0"/>
              <a:t> are </a:t>
            </a:r>
            <a:r>
              <a:rPr lang="fr-FR" baseline="0" dirty="0" err="1"/>
              <a:t>passed</a:t>
            </a:r>
            <a:r>
              <a:rPr lang="fr-FR" baseline="0" dirty="0"/>
              <a:t> by copy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a = 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function </a:t>
            </a:r>
            <a:r>
              <a:rPr lang="en-US" i="1" dirty="0"/>
              <a:t>b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a </a:t>
            </a:r>
            <a:r>
              <a:rPr lang="en-US" dirty="0"/>
              <a:t>= 10;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function </a:t>
            </a:r>
            <a:r>
              <a:rPr lang="en-US" i="1" dirty="0"/>
              <a:t>a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b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alert(a);</a:t>
            </a:r>
          </a:p>
          <a:p>
            <a:endParaRPr lang="en-US" dirty="0"/>
          </a:p>
          <a:p>
            <a:r>
              <a:rPr lang="fr-FR" dirty="0"/>
              <a:t>SOLUTION = </a:t>
            </a:r>
            <a:endParaRPr lang="en-US" dirty="0"/>
          </a:p>
          <a:p>
            <a:r>
              <a:rPr lang="en-US" dirty="0"/>
              <a:t>Undefined</a:t>
            </a:r>
          </a:p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163" indent="-92163" defTabSz="649921">
              <a:defRPr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 || </a:t>
            </a:r>
            <a:r>
              <a:rPr lang="fr-FR" baseline="0" dirty="0" err="1"/>
              <a:t>logical</a:t>
            </a:r>
            <a:r>
              <a:rPr lang="fr-FR" baseline="0" dirty="0"/>
              <a:t> </a:t>
            </a:r>
            <a:r>
              <a:rPr lang="fr-FR" baseline="0" dirty="0" err="1"/>
              <a:t>syntax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var </a:t>
            </a:r>
            <a:r>
              <a:rPr lang="pt-BR" b="1" i="1" dirty="0"/>
              <a:t>a</a:t>
            </a:r>
            <a:r>
              <a:rPr lang="pt-BR" dirty="0"/>
              <a:t>;</a:t>
            </a:r>
            <a:br>
              <a:rPr lang="pt-BR" dirty="0"/>
            </a:br>
            <a:r>
              <a:rPr lang="pt-BR" b="1" dirty="0"/>
              <a:t>var </a:t>
            </a:r>
            <a:r>
              <a:rPr lang="pt-BR" b="1" i="1" dirty="0"/>
              <a:t>r2 </a:t>
            </a:r>
            <a:r>
              <a:rPr lang="pt-BR" dirty="0"/>
              <a:t>=  </a:t>
            </a:r>
            <a:r>
              <a:rPr lang="pt-BR" b="1" i="1" dirty="0"/>
              <a:t>a </a:t>
            </a:r>
            <a:r>
              <a:rPr lang="pt-BR" dirty="0"/>
              <a:t>|| {</a:t>
            </a:r>
            <a:r>
              <a:rPr lang="pt-BR" b="1" dirty="0"/>
              <a:t>name</a:t>
            </a:r>
            <a:r>
              <a:rPr lang="pt-BR" dirty="0"/>
              <a:t>: </a:t>
            </a:r>
            <a:r>
              <a:rPr lang="pt-BR" b="1" dirty="0"/>
              <a:t>'toto'</a:t>
            </a:r>
            <a:r>
              <a:rPr lang="pt-BR" dirty="0"/>
              <a:t>};</a:t>
            </a:r>
            <a:br>
              <a:rPr lang="pt-BR" dirty="0"/>
            </a:br>
            <a:r>
              <a:rPr lang="pt-BR" b="1" dirty="0"/>
              <a:t>console</a:t>
            </a:r>
            <a:r>
              <a:rPr lang="pt-BR" dirty="0"/>
              <a:t>.log(</a:t>
            </a:r>
            <a:r>
              <a:rPr lang="pt-BR" b="1" i="1" dirty="0"/>
              <a:t>r2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fr-FR" dirty="0"/>
              <a:t>SOLUTION =  </a:t>
            </a:r>
            <a:r>
              <a:rPr lang="pt-BR" dirty="0"/>
              <a:t>{</a:t>
            </a:r>
            <a:r>
              <a:rPr lang="pt-BR" b="1" dirty="0"/>
              <a:t>name</a:t>
            </a:r>
            <a:r>
              <a:rPr lang="pt-BR" dirty="0"/>
              <a:t>: </a:t>
            </a:r>
            <a:r>
              <a:rPr lang="pt-BR" b="1" dirty="0"/>
              <a:t>'toto'</a:t>
            </a:r>
            <a:r>
              <a:rPr lang="pt-BR" dirty="0"/>
              <a:t>}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&amp;&amp; </a:t>
            </a:r>
            <a:r>
              <a:rPr lang="fr-FR" baseline="0" dirty="0" err="1"/>
              <a:t>logical</a:t>
            </a:r>
            <a:r>
              <a:rPr lang="fr-FR" baseline="0" dirty="0"/>
              <a:t> </a:t>
            </a:r>
            <a:r>
              <a:rPr lang="fr-FR" baseline="0" dirty="0" err="1"/>
              <a:t>syntax</a:t>
            </a:r>
            <a:endParaRPr lang="fr-FR" b="1" dirty="0"/>
          </a:p>
          <a:p>
            <a:r>
              <a:rPr lang="fr-FR" b="1" dirty="0"/>
              <a:t>var </a:t>
            </a:r>
            <a:r>
              <a:rPr lang="fr-FR" b="1" i="1" dirty="0"/>
              <a:t>c</a:t>
            </a:r>
            <a:r>
              <a:rPr lang="fr-FR" dirty="0"/>
              <a:t>=10;</a:t>
            </a:r>
            <a:br>
              <a:rPr lang="fr-FR" dirty="0"/>
            </a:br>
            <a:r>
              <a:rPr lang="fr-FR" b="1" dirty="0"/>
              <a:t>var </a:t>
            </a:r>
            <a:r>
              <a:rPr lang="fr-FR" b="1" i="1" dirty="0"/>
              <a:t>r2 </a:t>
            </a:r>
            <a:r>
              <a:rPr lang="fr-FR" dirty="0"/>
              <a:t>=  </a:t>
            </a:r>
            <a:r>
              <a:rPr lang="fr-FR" b="1" i="1" dirty="0"/>
              <a:t>c </a:t>
            </a:r>
            <a:r>
              <a:rPr lang="fr-FR" dirty="0"/>
              <a:t>&amp;&amp; </a:t>
            </a:r>
            <a:r>
              <a:rPr lang="fr-FR" b="1" dirty="0" err="1"/>
              <a:t>function</a:t>
            </a:r>
            <a:r>
              <a:rPr lang="fr-FR" dirty="0"/>
              <a:t>(){ </a:t>
            </a:r>
            <a:r>
              <a:rPr lang="fr-FR" b="1" dirty="0"/>
              <a:t>var </a:t>
            </a:r>
            <a:r>
              <a:rPr lang="fr-FR" dirty="0"/>
              <a:t>b = 3+8;</a:t>
            </a:r>
            <a:r>
              <a:rPr lang="fr-FR" dirty="0" err="1"/>
              <a:t>alert</a:t>
            </a:r>
            <a:r>
              <a:rPr lang="fr-FR" dirty="0"/>
              <a:t>(b); </a:t>
            </a:r>
            <a:r>
              <a:rPr lang="fr-FR" b="1" dirty="0"/>
              <a:t>return </a:t>
            </a:r>
            <a:r>
              <a:rPr lang="fr-FR" dirty="0"/>
              <a:t>b;} &amp;&amp; </a:t>
            </a:r>
            <a:r>
              <a:rPr lang="fr-FR" b="1" dirty="0"/>
              <a:t>"tt"</a:t>
            </a:r>
            <a:r>
              <a:rPr lang="fr-FR" dirty="0"/>
              <a:t>;</a:t>
            </a:r>
            <a:br>
              <a:rPr lang="fr-FR" dirty="0"/>
            </a:br>
            <a:r>
              <a:rPr lang="fr-FR" b="1" dirty="0"/>
              <a:t>console</a:t>
            </a:r>
            <a:r>
              <a:rPr lang="fr-FR" dirty="0"/>
              <a:t>.log(</a:t>
            </a:r>
            <a:r>
              <a:rPr lang="fr-FR" b="1" i="1" dirty="0"/>
              <a:t>r2</a:t>
            </a:r>
            <a:r>
              <a:rPr lang="fr-FR" dirty="0"/>
              <a:t>);</a:t>
            </a:r>
          </a:p>
          <a:p>
            <a:endParaRPr lang="fr-FR" dirty="0"/>
          </a:p>
          <a:p>
            <a:r>
              <a:rPr lang="fr-FR" dirty="0"/>
              <a:t>SOLUTION = "tt"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value of an undefined / </a:t>
            </a:r>
            <a:r>
              <a:rPr lang="fr-FR" baseline="0" dirty="0" err="1"/>
              <a:t>undeclared</a:t>
            </a:r>
            <a:r>
              <a:rPr lang="fr-FR" baseline="0" dirty="0"/>
              <a:t> var </a:t>
            </a:r>
            <a:r>
              <a:rPr lang="fr-FR" baseline="0" dirty="0" err="1"/>
              <a:t>depending</a:t>
            </a:r>
            <a:r>
              <a:rPr lang="fr-FR" baseline="0" dirty="0"/>
              <a:t> if </a:t>
            </a:r>
            <a:r>
              <a:rPr lang="fr-FR" baseline="0" dirty="0" err="1"/>
              <a:t>it's</a:t>
            </a:r>
            <a:r>
              <a:rPr lang="fr-FR" baseline="0" dirty="0"/>
              <a:t> a </a:t>
            </a:r>
            <a:r>
              <a:rPr lang="fr-FR" baseline="0" dirty="0" err="1"/>
              <a:t>property</a:t>
            </a:r>
            <a:r>
              <a:rPr lang="fr-FR" baseline="0" dirty="0"/>
              <a:t> or </a:t>
            </a:r>
            <a:r>
              <a:rPr lang="fr-FR" baseline="0" dirty="0" err="1"/>
              <a:t>directly</a:t>
            </a:r>
            <a:r>
              <a:rPr lang="fr-FR" baseline="0" dirty="0"/>
              <a:t> a var</a:t>
            </a:r>
          </a:p>
          <a:p>
            <a:endParaRPr lang="fr-FR" dirty="0"/>
          </a:p>
          <a:p>
            <a:r>
              <a:rPr lang="fr-FR" dirty="0"/>
              <a:t>SOLUTION = </a:t>
            </a:r>
          </a:p>
          <a:p>
            <a:r>
              <a:rPr lang="fr-FR" dirty="0"/>
              <a:t>undefined</a:t>
            </a:r>
          </a:p>
          <a:p>
            <a:r>
              <a:rPr lang="fr-FR" dirty="0" err="1"/>
              <a:t>undefined</a:t>
            </a:r>
            <a:endParaRPr lang="fr-FR" dirty="0"/>
          </a:p>
          <a:p>
            <a:r>
              <a:rPr lang="en-US" dirty="0"/>
              <a:t>Uncaught </a:t>
            </a:r>
            <a:r>
              <a:rPr lang="en-US" dirty="0" err="1"/>
              <a:t>ReferenceError</a:t>
            </a:r>
            <a:r>
              <a:rPr lang="en-US" dirty="0"/>
              <a:t>: bar is not defined  (in fact not declared !)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163" indent="-92163" defTabSz="649921">
              <a:defRPr/>
            </a:pP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a </a:t>
            </a:r>
            <a:r>
              <a:rPr lang="fr-FR" baseline="0" dirty="0" err="1"/>
              <a:t>function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 var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SOLUTION = </a:t>
            </a:r>
            <a:r>
              <a:rPr lang="fr-FR" dirty="0" err="1"/>
              <a:t>both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0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this</a:t>
            </a:r>
            <a:r>
              <a:rPr lang="fr-FR" baseline="0" dirty="0"/>
              <a:t> on an </a:t>
            </a:r>
            <a:r>
              <a:rPr lang="fr-FR" baseline="0" dirty="0" err="1"/>
              <a:t>object</a:t>
            </a:r>
            <a:endParaRPr lang="fr-FR" dirty="0"/>
          </a:p>
          <a:p>
            <a:endParaRPr lang="fr-FR" dirty="0"/>
          </a:p>
          <a:p>
            <a:r>
              <a:rPr lang="fr-FR" dirty="0"/>
              <a:t>SOLUTION = Object {</a:t>
            </a:r>
            <a:r>
              <a:rPr lang="fr-FR" dirty="0" err="1"/>
              <a:t>someData</a:t>
            </a:r>
            <a:r>
              <a:rPr lang="fr-FR" dirty="0"/>
              <a:t>: "a string"}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idem to :</a:t>
            </a:r>
          </a:p>
          <a:p>
            <a:endParaRPr lang="fr-FR" dirty="0"/>
          </a:p>
          <a:p>
            <a:r>
              <a:rPr lang="fr-FR" dirty="0" err="1"/>
              <a:t>myFun.call</a:t>
            </a:r>
            <a:r>
              <a:rPr lang="fr-FR" dirty="0"/>
              <a:t>( </a:t>
            </a:r>
            <a:r>
              <a:rPr lang="fr-FR" dirty="0" err="1"/>
              <a:t>obj</a:t>
            </a:r>
            <a:r>
              <a:rPr lang="fr-FR" dirty="0"/>
              <a:t>);</a:t>
            </a:r>
            <a:r>
              <a:rPr lang="fr-FR" baseline="0" dirty="0"/>
              <a:t>   =&gt; set the '</a:t>
            </a:r>
            <a:r>
              <a:rPr lang="fr-FR" baseline="0" dirty="0" err="1"/>
              <a:t>this</a:t>
            </a:r>
            <a:r>
              <a:rPr lang="fr-FR" baseline="0" dirty="0"/>
              <a:t>' to </a:t>
            </a:r>
            <a:r>
              <a:rPr lang="fr-FR" baseline="0" dirty="0" err="1"/>
              <a:t>obj</a:t>
            </a:r>
            <a:r>
              <a:rPr lang="fr-FR" baseline="0" dirty="0"/>
              <a:t> for </a:t>
            </a:r>
            <a:r>
              <a:rPr lang="fr-FR" baseline="0" dirty="0" err="1"/>
              <a:t>that</a:t>
            </a:r>
            <a:r>
              <a:rPr lang="fr-FR" baseline="0" dirty="0"/>
              <a:t> call.</a:t>
            </a:r>
          </a:p>
          <a:p>
            <a:r>
              <a:rPr lang="fr-FR" dirty="0" err="1"/>
              <a:t>myFun.apply</a:t>
            </a:r>
            <a:r>
              <a:rPr lang="fr-FR" dirty="0"/>
              <a:t>( </a:t>
            </a:r>
            <a:r>
              <a:rPr lang="fr-FR" dirty="0" err="1"/>
              <a:t>obj</a:t>
            </a:r>
            <a:r>
              <a:rPr lang="fr-FR" dirty="0"/>
              <a:t>);</a:t>
            </a:r>
            <a:r>
              <a:rPr lang="fr-FR" baseline="0" dirty="0"/>
              <a:t> </a:t>
            </a:r>
          </a:p>
          <a:p>
            <a:r>
              <a:rPr lang="fr-FR" baseline="0" dirty="0"/>
              <a:t> var </a:t>
            </a:r>
            <a:r>
              <a:rPr lang="fr-FR" baseline="0" dirty="0" err="1"/>
              <a:t>functionForLater</a:t>
            </a:r>
            <a:r>
              <a:rPr lang="fr-FR" baseline="0" dirty="0"/>
              <a:t> = </a:t>
            </a:r>
            <a:r>
              <a:rPr lang="fr-FR" baseline="0" dirty="0" err="1"/>
              <a:t>myFun.bind</a:t>
            </a:r>
            <a:r>
              <a:rPr lang="fr-FR" baseline="0" dirty="0"/>
              <a:t>(</a:t>
            </a:r>
            <a:r>
              <a:rPr lang="fr-FR" baseline="0" dirty="0" err="1"/>
              <a:t>obj</a:t>
            </a:r>
            <a:r>
              <a:rPr lang="fr-FR" baseline="0" dirty="0"/>
              <a:t>);</a:t>
            </a:r>
            <a:endParaRPr lang="fr-FR" dirty="0"/>
          </a:p>
          <a:p>
            <a:endParaRPr lang="fr-FR" dirty="0"/>
          </a:p>
          <a:p>
            <a:r>
              <a:rPr lang="fr-FR" baseline="0" dirty="0" err="1"/>
              <a:t>functionForLater</a:t>
            </a:r>
            <a:r>
              <a:rPr lang="fr-FR" baseline="0" dirty="0"/>
              <a:t> () ;  // </a:t>
            </a:r>
            <a:r>
              <a:rPr lang="fr-FR" baseline="0" dirty="0" err="1"/>
              <a:t>this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obj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</a:t>
            </a:r>
            <a:r>
              <a:rPr lang="fr-FR" baseline="0" dirty="0" err="1"/>
              <a:t>this</a:t>
            </a:r>
            <a:r>
              <a:rPr lang="fr-FR" baseline="0" dirty="0"/>
              <a:t>  </a:t>
            </a:r>
            <a:r>
              <a:rPr lang="fr-FR" baseline="0" dirty="0" err="1"/>
              <a:t>is</a:t>
            </a:r>
            <a:r>
              <a:rPr lang="fr-FR" baseline="0" dirty="0"/>
              <a:t> not the </a:t>
            </a:r>
            <a:r>
              <a:rPr lang="fr-FR" baseline="0" dirty="0" err="1"/>
              <a:t>function</a:t>
            </a:r>
            <a:r>
              <a:rPr lang="fr-FR" baseline="0" dirty="0"/>
              <a:t> </a:t>
            </a:r>
            <a:r>
              <a:rPr lang="fr-FR" baseline="0" dirty="0" err="1"/>
              <a:t>itself</a:t>
            </a:r>
            <a:r>
              <a:rPr lang="fr-FR" baseline="0" dirty="0"/>
              <a:t> !</a:t>
            </a:r>
          </a:p>
          <a:p>
            <a:endParaRPr lang="fr-FR" dirty="0"/>
          </a:p>
          <a:p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GLOBAL</a:t>
            </a:r>
          </a:p>
          <a:p>
            <a:r>
              <a:rPr lang="fr-FR" dirty="0"/>
              <a:t>factoriel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a local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function</a:t>
            </a:r>
            <a:r>
              <a:rPr lang="fr-FR" dirty="0"/>
              <a:t> expression.</a:t>
            </a:r>
          </a:p>
          <a:p>
            <a:r>
              <a:rPr lang="fr-FR" dirty="0"/>
              <a:t>On the global scope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have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fact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remove</a:t>
            </a:r>
            <a:r>
              <a:rPr lang="fr-FR" dirty="0"/>
              <a:t>   '</a:t>
            </a:r>
            <a:r>
              <a:rPr lang="fr-FR" dirty="0" err="1"/>
              <a:t>this</a:t>
            </a:r>
            <a:r>
              <a:rPr lang="fr-FR" dirty="0"/>
              <a:t>.'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07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:</a:t>
            </a:r>
            <a:r>
              <a:rPr lang="fr-FR" baseline="0" dirty="0"/>
              <a:t>  a </a:t>
            </a:r>
            <a:r>
              <a:rPr lang="fr-FR" baseline="0" dirty="0" err="1"/>
              <a:t>classic</a:t>
            </a:r>
            <a:r>
              <a:rPr lang="fr-FR" baseline="0" dirty="0"/>
              <a:t> </a:t>
            </a:r>
            <a:r>
              <a:rPr lang="fr-FR" baseline="0" dirty="0" err="1"/>
              <a:t>closure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1000 ms =&gt; 4</a:t>
            </a:r>
          </a:p>
          <a:p>
            <a:pPr marL="88900" marR="0" indent="-8890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after</a:t>
            </a:r>
            <a:r>
              <a:rPr lang="fr-FR" dirty="0"/>
              <a:t> 2000 ms =&gt; 4</a:t>
            </a:r>
          </a:p>
          <a:p>
            <a:pPr marL="88900" marR="0" indent="-8890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after</a:t>
            </a:r>
            <a:r>
              <a:rPr lang="fr-FR" dirty="0"/>
              <a:t> 3000 ms =&gt; 4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Solution 1</a:t>
            </a:r>
          </a:p>
          <a:p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fr-FR" dirty="0"/>
              <a:t>(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fr-FR" sz="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r-FR" dirty="0"/>
              <a:t>=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dirty="0"/>
              <a:t>; </a:t>
            </a:r>
            <a:r>
              <a:rPr lang="fr-FR" sz="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r-FR" dirty="0"/>
              <a:t>&lt;4; </a:t>
            </a:r>
            <a:r>
              <a:rPr lang="fr-FR" sz="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++) {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dirty="0"/>
              <a:t>(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(x) {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            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dirty="0"/>
              <a:t>.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fr-FR" dirty="0"/>
              <a:t>(x);</a:t>
            </a:r>
            <a:br>
              <a:rPr lang="fr-FR" dirty="0"/>
            </a:br>
            <a:r>
              <a:rPr lang="fr-FR" dirty="0"/>
              <a:t>        };</a:t>
            </a:r>
            <a:br>
              <a:rPr lang="fr-FR" dirty="0"/>
            </a:br>
            <a:r>
              <a:rPr lang="fr-FR" dirty="0"/>
              <a:t>    }(</a:t>
            </a:r>
            <a:r>
              <a:rPr lang="fr-FR" sz="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),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 </a:t>
            </a:r>
            <a:r>
              <a:rPr lang="fr-FR" dirty="0"/>
              <a:t>* </a:t>
            </a:r>
            <a:r>
              <a:rPr lang="fr-FR" sz="8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 2 3 </a:t>
            </a:r>
            <a:b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Solution1</a:t>
            </a:r>
            <a:r>
              <a:rPr lang="fr-FR" baseline="0" dirty="0"/>
              <a:t> </a:t>
            </a:r>
            <a:r>
              <a:rPr lang="fr-FR" baseline="0" dirty="0" err="1"/>
              <a:t>clearer</a:t>
            </a:r>
            <a:endParaRPr lang="fr-FR" baseline="0" dirty="0"/>
          </a:p>
          <a:p>
            <a:r>
              <a:rPr lang="fr-FR" dirty="0"/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i="1" dirty="0" err="1">
                <a:effectLst/>
              </a:rPr>
              <a:t>myCallBackClosured</a:t>
            </a:r>
            <a:r>
              <a:rPr lang="fr-FR" dirty="0"/>
              <a:t>(x) {</a:t>
            </a:r>
            <a:br>
              <a:rPr lang="fr-FR" dirty="0"/>
            </a:br>
            <a:r>
              <a:rPr lang="fr-FR" dirty="0"/>
              <a:t>     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         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dirty="0"/>
              <a:t>.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fr-FR" dirty="0"/>
              <a:t>(x);</a:t>
            </a:r>
            <a:br>
              <a:rPr lang="fr-FR" dirty="0"/>
            </a:br>
            <a:r>
              <a:rPr lang="fr-FR" dirty="0"/>
              <a:t>     };</a:t>
            </a:r>
            <a:br>
              <a:rPr lang="fr-FR" dirty="0"/>
            </a:br>
            <a:r>
              <a:rPr lang="fr-FR" dirty="0"/>
              <a:t> }</a:t>
            </a:r>
            <a:br>
              <a:rPr lang="fr-FR" dirty="0"/>
            </a:br>
            <a: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fr-FR" dirty="0"/>
              <a:t>(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r-FR" dirty="0"/>
              <a:t>=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dirty="0"/>
              <a:t>;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r-FR" dirty="0"/>
              <a:t>&lt;=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fr-FR" dirty="0"/>
              <a:t>;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++) {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</a:t>
            </a:r>
            <a:r>
              <a:rPr lang="fr-FR" sz="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dirty="0"/>
              <a:t>(</a:t>
            </a:r>
            <a:r>
              <a:rPr lang="fr-FR" i="1" dirty="0" err="1">
                <a:effectLst/>
              </a:rPr>
              <a:t>myCallBackClosured</a:t>
            </a:r>
            <a:r>
              <a:rPr lang="fr-FR" dirty="0"/>
              <a:t>(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),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 </a:t>
            </a:r>
            <a:r>
              <a:rPr lang="fr-FR" dirty="0"/>
              <a:t>*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>     </a:t>
            </a:r>
            <a: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 2 3 4 5</a:t>
            </a:r>
            <a:b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Solution 2</a:t>
            </a:r>
          </a:p>
          <a:p>
            <a:endParaRPr lang="fr-FR" dirty="0"/>
          </a:p>
          <a:p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fr-FR" dirty="0"/>
              <a:t>(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r-FR" dirty="0"/>
              <a:t>=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fr-FR" dirty="0"/>
              <a:t>;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r-FR" dirty="0"/>
              <a:t>&lt;=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fr-FR" dirty="0"/>
              <a:t>;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++) {</a:t>
            </a:r>
            <a:br>
              <a:rPr lang="fr-FR" dirty="0"/>
            </a:br>
            <a:r>
              <a:rPr lang="fr-FR" dirty="0"/>
              <a:t>    (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(i) {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  </a:t>
            </a:r>
            <a:r>
              <a:rPr lang="fr-FR" sz="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fr-FR" dirty="0"/>
              <a:t>(</a:t>
            </a:r>
            <a:r>
              <a:rPr lang="fr-FR" i="1" dirty="0" err="1">
                <a:effectLst/>
              </a:rPr>
              <a:t>myCallBack</a:t>
            </a:r>
            <a:r>
              <a:rPr lang="fr-FR" dirty="0"/>
              <a:t>, i * 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   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i="1" dirty="0" err="1">
                <a:effectLst/>
              </a:rPr>
              <a:t>myCallBack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            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fr-FR" dirty="0"/>
              <a:t>.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fr-FR" dirty="0"/>
              <a:t>(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"i: " </a:t>
            </a:r>
            <a:r>
              <a:rPr lang="fr-FR" dirty="0"/>
              <a:t>+ i);</a:t>
            </a:r>
            <a:br>
              <a:rPr lang="fr-FR" dirty="0"/>
            </a:br>
            <a:r>
              <a:rPr lang="fr-FR" dirty="0"/>
              <a:t>        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})(</a:t>
            </a:r>
            <a:r>
              <a:rPr lang="fr-FR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 2 3 4 5</a:t>
            </a:r>
            <a:br>
              <a:rPr lang="fr-FR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dirty="0"/>
              <a:t>}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04/11/2016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/>
              <a:t>JS QCM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750087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6381" y="3714395"/>
            <a:ext cx="19907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9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Scope again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131557"/>
            <a:ext cx="8088511" cy="10099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Q: What is the result printed on the console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94" y="1492825"/>
            <a:ext cx="6562257" cy="23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10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6879943" cy="380606"/>
          </a:xfrm>
        </p:spPr>
        <p:txBody>
          <a:bodyPr/>
          <a:lstStyle/>
          <a:p>
            <a:r>
              <a:rPr lang="en-GB" cap="none" dirty="0"/>
              <a:t> I.I.F.E.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568287"/>
            <a:ext cx="8341460" cy="573206"/>
          </a:xfrm>
        </p:spPr>
        <p:txBody>
          <a:bodyPr/>
          <a:lstStyle/>
          <a:p>
            <a:r>
              <a:rPr lang="en-US" dirty="0"/>
              <a:t>Q:  What is the objective of     (function() {  …some JS code …. } ());    syntax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394" y="1148047"/>
            <a:ext cx="4640167" cy="417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Question 1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676" y="1489385"/>
            <a:ext cx="4434669" cy="3889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515938" y="5759355"/>
            <a:ext cx="8088511" cy="406494"/>
          </a:xfrm>
        </p:spPr>
        <p:txBody>
          <a:bodyPr/>
          <a:lstStyle/>
          <a:p>
            <a:r>
              <a:rPr lang="fr-FR" dirty="0"/>
              <a:t>Q : </a:t>
            </a:r>
            <a:r>
              <a:rPr lang="fr-FR" dirty="0" err="1"/>
              <a:t>give</a:t>
            </a:r>
            <a:r>
              <a:rPr lang="fr-FR" dirty="0"/>
              <a:t> the value of </a:t>
            </a:r>
            <a:r>
              <a:rPr lang="fr-FR" dirty="0" err="1"/>
              <a:t>foo</a:t>
            </a:r>
            <a:r>
              <a:rPr lang="fr-FR" dirty="0"/>
              <a:t> in the </a:t>
            </a:r>
            <a:r>
              <a:rPr lang="fr-FR" dirty="0" err="1"/>
              <a:t>popup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2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8" y="5281683"/>
            <a:ext cx="8088511" cy="747688"/>
          </a:xfrm>
        </p:spPr>
        <p:txBody>
          <a:bodyPr/>
          <a:lstStyle/>
          <a:p>
            <a:r>
              <a:rPr lang="en-US" dirty="0"/>
              <a:t>Q: give the value of a  in the first popup, and second popup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859" y="1244720"/>
            <a:ext cx="2734245" cy="3554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3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3903259"/>
            <a:ext cx="8088511" cy="747688"/>
          </a:xfrm>
        </p:spPr>
        <p:txBody>
          <a:bodyPr/>
          <a:lstStyle/>
          <a:p>
            <a:r>
              <a:rPr lang="en-US" dirty="0"/>
              <a:t>Q: give the value of r2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1671" y="1795603"/>
            <a:ext cx="4521959" cy="11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4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3903259"/>
            <a:ext cx="8088511" cy="747688"/>
          </a:xfrm>
        </p:spPr>
        <p:txBody>
          <a:bodyPr/>
          <a:lstStyle/>
          <a:p>
            <a:r>
              <a:rPr lang="en-US" dirty="0"/>
              <a:t>Q: give the value of r2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12734"/>
            <a:ext cx="9244636" cy="112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5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29584" y="4312691"/>
            <a:ext cx="8088511" cy="1569493"/>
          </a:xfrm>
        </p:spPr>
        <p:txBody>
          <a:bodyPr/>
          <a:lstStyle/>
          <a:p>
            <a:r>
              <a:rPr lang="en-US" dirty="0"/>
              <a:t>Q: give each value of  :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myObjet.a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foo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bar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0739" y="1276848"/>
            <a:ext cx="3396730" cy="248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6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Function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93107" y="5131557"/>
            <a:ext cx="8088511" cy="1091822"/>
          </a:xfrm>
        </p:spPr>
        <p:txBody>
          <a:bodyPr/>
          <a:lstStyle/>
          <a:p>
            <a:r>
              <a:rPr lang="en-US" dirty="0"/>
              <a:t>Q: Assuming that the function 'hi' is defined as above in the code, </a:t>
            </a:r>
            <a:br>
              <a:rPr lang="en-US" dirty="0"/>
            </a:br>
            <a:r>
              <a:rPr lang="en-US" dirty="0"/>
              <a:t>which version of the "</a:t>
            </a:r>
            <a:r>
              <a:rPr lang="en-US" dirty="0">
                <a:solidFill>
                  <a:srgbClr val="FF0000"/>
                </a:solidFill>
              </a:rPr>
              <a:t>greeting</a:t>
            </a:r>
            <a:r>
              <a:rPr lang="en-US" dirty="0"/>
              <a:t>" function are functional  ? </a:t>
            </a:r>
            <a:br>
              <a:rPr lang="en-US" dirty="0"/>
            </a:br>
            <a:r>
              <a:rPr lang="en-US" dirty="0"/>
              <a:t>First, second or both 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024" y="3843125"/>
            <a:ext cx="2882765" cy="6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8499" y="736979"/>
            <a:ext cx="4734226" cy="258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Connecteur droit avec flèche 11"/>
          <p:cNvCxnSpPr/>
          <p:nvPr/>
        </p:nvCxnSpPr>
        <p:spPr>
          <a:xfrm flipV="1">
            <a:off x="1323833" y="2634018"/>
            <a:ext cx="791570" cy="13648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678675" y="4053385"/>
            <a:ext cx="627797" cy="27296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18615" y="2606722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96036" y="4080681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66924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7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What is this ?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15937" y="5022376"/>
            <a:ext cx="8088511" cy="747688"/>
          </a:xfrm>
        </p:spPr>
        <p:txBody>
          <a:bodyPr/>
          <a:lstStyle/>
          <a:p>
            <a:r>
              <a:rPr lang="en-US" dirty="0"/>
              <a:t>Q: what is 'this' when shown on the console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67" y="816018"/>
            <a:ext cx="4306450" cy="3650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Question </a:t>
            </a:r>
            <a:r>
              <a:rPr lang="en-GB" cap="none" dirty="0" smtClean="0"/>
              <a:t>8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74993" y="5281683"/>
            <a:ext cx="8088511" cy="747688"/>
          </a:xfrm>
        </p:spPr>
        <p:txBody>
          <a:bodyPr/>
          <a:lstStyle/>
          <a:p>
            <a:r>
              <a:rPr lang="en-US" dirty="0"/>
              <a:t>Q:  It does not work ?  Why ?</a:t>
            </a:r>
          </a:p>
          <a:p>
            <a:r>
              <a:rPr lang="en-US" dirty="0"/>
              <a:t>Idea to make it work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355" y="1584703"/>
            <a:ext cx="6677780" cy="260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5132523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10</TotalTime>
  <Words>504</Words>
  <Application>Microsoft Office PowerPoint</Application>
  <PresentationFormat>Affichage à l'écran (4:3)</PresentationFormat>
  <Paragraphs>159</Paragraphs>
  <Slides>11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FR_Template_SopraSteria_Consulting_SopraHR</vt:lpstr>
      <vt:lpstr>JS QCM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693</cp:revision>
  <cp:lastPrinted>2014-12-11T13:29:41Z</cp:lastPrinted>
  <dcterms:created xsi:type="dcterms:W3CDTF">2015-02-11T13:34:01Z</dcterms:created>
  <dcterms:modified xsi:type="dcterms:W3CDTF">2016-11-04T15:31:58Z</dcterms:modified>
</cp:coreProperties>
</file>