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10" r:id="rId2"/>
    <p:sldId id="411" r:id="rId3"/>
    <p:sldId id="412" r:id="rId4"/>
    <p:sldId id="413" r:id="rId5"/>
    <p:sldId id="415" r:id="rId6"/>
    <p:sldId id="416" r:id="rId7"/>
    <p:sldId id="421" r:id="rId8"/>
    <p:sldId id="414" r:id="rId9"/>
    <p:sldId id="417" r:id="rId10"/>
    <p:sldId id="418" r:id="rId11"/>
    <p:sldId id="423" r:id="rId12"/>
    <p:sldId id="428" r:id="rId13"/>
    <p:sldId id="424" r:id="rId14"/>
    <p:sldId id="425" r:id="rId15"/>
    <p:sldId id="426" r:id="rId16"/>
    <p:sldId id="427" r:id="rId17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par défaut" id="{843C2892-2AFD-4F1B-BBF4-180F007B27DE}">
          <p14:sldIdLst>
            <p14:sldId id="410"/>
            <p14:sldId id="412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4"/>
            <p14:sldId id="423"/>
            <p14:sldId id="42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89881" autoAdjust="0"/>
  </p:normalViewPr>
  <p:slideViewPr>
    <p:cSldViewPr snapToGrid="0" showGuides="1">
      <p:cViewPr varScale="1">
        <p:scale>
          <a:sx n="118" d="100"/>
          <a:sy n="118" d="100"/>
        </p:scale>
        <p:origin x="-768" y="-90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1669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18/11/2016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18/11/2016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xmlns="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xmlns="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xmlns="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xmlns="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xmlns="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xmlns="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pmjs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bower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 smtClean="0"/>
              <a:t>Nom de la présentation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AngularJS</a:t>
            </a:r>
            <a:endParaRPr lang="fr-FR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manager : </a:t>
            </a:r>
            <a:r>
              <a:rPr lang="fr-FR" dirty="0" err="1" smtClean="0"/>
              <a:t>npm</a:t>
            </a:r>
            <a:r>
              <a:rPr lang="fr-FR" dirty="0" smtClean="0"/>
              <a:t> &amp; </a:t>
            </a:r>
            <a:r>
              <a:rPr lang="fr-FR" dirty="0" err="1" smtClean="0"/>
              <a:t>bower</a:t>
            </a:r>
            <a:endParaRPr lang="fr-FR" dirty="0"/>
          </a:p>
        </p:txBody>
      </p:sp>
      <p:pic>
        <p:nvPicPr>
          <p:cNvPr id="9" name="Espace réservé pour une image  8" descr="blog_feature_image_double.jp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849" b="18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4229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BOWER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bower.json</a:t>
            </a:r>
            <a:r>
              <a:rPr lang="fr-FR" dirty="0" smtClean="0"/>
              <a:t> (</a:t>
            </a:r>
            <a:r>
              <a:rPr lang="fr-FR" dirty="0" err="1" smtClean="0"/>
              <a:t>app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3076" name="Picture 4" descr="C:\Users\YCE\Documents\My Screen Captures\PrtScr capture_10.png"/>
          <p:cNvPicPr>
            <a:picLocks noChangeAspect="1" noChangeArrowheads="1"/>
          </p:cNvPicPr>
          <p:nvPr/>
        </p:nvPicPr>
        <p:blipFill>
          <a:blip r:embed="rId2"/>
          <a:srcRect b="12826"/>
          <a:stretch>
            <a:fillRect/>
          </a:stretch>
        </p:blipFill>
        <p:spPr bwMode="auto">
          <a:xfrm>
            <a:off x="1792415" y="1326507"/>
            <a:ext cx="5127368" cy="5346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Files in « main » </a:t>
            </a:r>
            <a:r>
              <a:rPr lang="fr-FR" dirty="0" err="1" smtClean="0"/>
              <a:t>property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included</a:t>
            </a:r>
            <a:r>
              <a:rPr lang="fr-FR" dirty="0" smtClean="0"/>
              <a:t> in the </a:t>
            </a:r>
            <a:r>
              <a:rPr lang="fr-FR" dirty="0" err="1" smtClean="0"/>
              <a:t>app</a:t>
            </a:r>
            <a:endParaRPr lang="fr-FR" dirty="0" smtClean="0"/>
          </a:p>
          <a:p>
            <a:pPr lvl="1"/>
            <a:r>
              <a:rPr lang="fr-FR" dirty="0" err="1" smtClean="0"/>
              <a:t>Manually</a:t>
            </a:r>
            <a:endParaRPr lang="fr-FR" dirty="0" smtClean="0"/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using</a:t>
            </a:r>
            <a:r>
              <a:rPr lang="fr-FR" dirty="0" smtClean="0"/>
              <a:t> a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(ex: </a:t>
            </a:r>
            <a:r>
              <a:rPr lang="fr-FR" dirty="0" err="1" smtClean="0"/>
              <a:t>gulp</a:t>
            </a:r>
            <a:r>
              <a:rPr lang="fr-FR" dirty="0" smtClean="0"/>
              <a:t>-</a:t>
            </a:r>
            <a:r>
              <a:rPr lang="fr-FR" dirty="0" err="1" smtClean="0"/>
              <a:t>inject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BOWER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bower.json</a:t>
            </a:r>
            <a:r>
              <a:rPr lang="fr-FR" dirty="0" smtClean="0"/>
              <a:t> (LIB)</a:t>
            </a:r>
            <a:endParaRPr lang="fr-FR" dirty="0"/>
          </a:p>
        </p:txBody>
      </p:sp>
      <p:pic>
        <p:nvPicPr>
          <p:cNvPr id="5122" name="Picture 2" descr="C:\Users\YCE\Documents\My Screen Captures\PrtScr capture_11.png"/>
          <p:cNvPicPr>
            <a:picLocks noChangeAspect="1" noChangeArrowheads="1"/>
          </p:cNvPicPr>
          <p:nvPr/>
        </p:nvPicPr>
        <p:blipFill>
          <a:blip r:embed="rId2"/>
          <a:srcRect r="14744"/>
          <a:stretch>
            <a:fillRect/>
          </a:stretch>
        </p:blipFill>
        <p:spPr bwMode="auto">
          <a:xfrm>
            <a:off x="324278" y="1650228"/>
            <a:ext cx="8411949" cy="32677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publishing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Format: X.Y.Z (</a:t>
            </a:r>
            <a:r>
              <a:rPr lang="fr-FR" dirty="0" err="1" smtClean="0"/>
              <a:t>Major.Minor.Patch</a:t>
            </a:r>
            <a:r>
              <a:rPr lang="fr-FR" dirty="0" smtClean="0"/>
              <a:t>)</a:t>
            </a:r>
          </a:p>
          <a:p>
            <a:pPr lvl="1"/>
            <a:r>
              <a:rPr lang="en-US" dirty="0" smtClean="0"/>
              <a:t>MAJOR version when you make incompatible API changes,</a:t>
            </a:r>
          </a:p>
          <a:p>
            <a:pPr lvl="1"/>
            <a:r>
              <a:rPr lang="en-US" dirty="0" smtClean="0"/>
              <a:t>MINOR version when you add functionality in a backwards-compatible manner, and</a:t>
            </a:r>
          </a:p>
          <a:p>
            <a:pPr lvl="1"/>
            <a:r>
              <a:rPr lang="en-US" dirty="0" smtClean="0"/>
              <a:t>PATCH version when you make backwards-compatible bug fixes.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Ranges:</a:t>
            </a:r>
          </a:p>
          <a:p>
            <a:pPr lvl="1"/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Semver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C:\Users\YCE\Documents\My Screen Captures\PrtScr capture_12.png"/>
          <p:cNvPicPr>
            <a:picLocks noChangeAspect="1" noChangeArrowheads="1"/>
          </p:cNvPicPr>
          <p:nvPr/>
        </p:nvPicPr>
        <p:blipFill>
          <a:blip r:embed="rId2"/>
          <a:srcRect r="5413"/>
          <a:stretch>
            <a:fillRect/>
          </a:stretch>
        </p:blipFill>
        <p:spPr bwMode="auto">
          <a:xfrm>
            <a:off x="273696" y="4110725"/>
            <a:ext cx="8561386" cy="1808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When</a:t>
            </a:r>
            <a:r>
              <a:rPr lang="fr-FR" dirty="0" smtClean="0"/>
              <a:t> in </a:t>
            </a:r>
            <a:r>
              <a:rPr lang="fr-FR" dirty="0" err="1" smtClean="0"/>
              <a:t>doubt</a:t>
            </a:r>
            <a:r>
              <a:rPr lang="fr-FR" dirty="0" smtClean="0"/>
              <a:t>: https://semver.npmjs.com/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Semver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C:\Users\YCE\Documents\My Screen Captures\PrtScr capture_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907" y="1382324"/>
            <a:ext cx="7534275" cy="1524000"/>
          </a:xfrm>
          <a:prstGeom prst="rect">
            <a:avLst/>
          </a:prstGeom>
          <a:noFill/>
        </p:spPr>
      </p:pic>
      <p:pic>
        <p:nvPicPr>
          <p:cNvPr id="7171" name="Picture 3" descr="C:\Users\YCE\Documents\My Screen Captures\PrtScr capture_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69" y="3353410"/>
            <a:ext cx="8410576" cy="1171575"/>
          </a:xfrm>
          <a:prstGeom prst="rect">
            <a:avLst/>
          </a:prstGeom>
          <a:noFill/>
        </p:spPr>
      </p:pic>
      <p:pic>
        <p:nvPicPr>
          <p:cNvPr id="7172" name="Picture 4" descr="C:\Users\YCE\Documents\My Screen Captures\PrtScr capture_1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869" y="4546211"/>
            <a:ext cx="2190750" cy="86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Use </a:t>
            </a:r>
            <a:r>
              <a:rPr lang="fr-FR" dirty="0" err="1" smtClean="0"/>
              <a:t>static</a:t>
            </a:r>
            <a:r>
              <a:rPr lang="fr-FR" dirty="0" smtClean="0"/>
              <a:t> versions of </a:t>
            </a:r>
            <a:r>
              <a:rPr lang="fr-FR" dirty="0" err="1" smtClean="0"/>
              <a:t>dependencies</a:t>
            </a:r>
            <a:endParaRPr lang="fr-FR" dirty="0" smtClean="0"/>
          </a:p>
          <a:p>
            <a:r>
              <a:rPr lang="fr-FR" dirty="0" smtClean="0"/>
              <a:t>Do  not update </a:t>
            </a:r>
            <a:r>
              <a:rPr lang="fr-FR" dirty="0" err="1" smtClean="0"/>
              <a:t>blindly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Read git </a:t>
            </a:r>
            <a:r>
              <a:rPr lang="fr-FR" dirty="0" err="1" smtClean="0"/>
              <a:t>changelogs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libs</a:t>
            </a:r>
            <a:r>
              <a:rPr lang="fr-FR" dirty="0" smtClean="0"/>
              <a:t> (</a:t>
            </a:r>
            <a:r>
              <a:rPr lang="fr-FR" dirty="0" err="1" smtClean="0"/>
              <a:t>especially</a:t>
            </a:r>
            <a:r>
              <a:rPr lang="fr-FR" dirty="0" smtClean="0"/>
              <a:t> « </a:t>
            </a:r>
            <a:r>
              <a:rPr lang="fr-FR" dirty="0" err="1" smtClean="0"/>
              <a:t>small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 »)</a:t>
            </a:r>
          </a:p>
          <a:p>
            <a:pPr lvl="1"/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a package for </a:t>
            </a:r>
            <a:r>
              <a:rPr lang="fr-FR" dirty="0" err="1" smtClean="0"/>
              <a:t>that</a:t>
            </a:r>
            <a:r>
              <a:rPr lang="fr-FR" dirty="0" smtClean="0"/>
              <a:t>: https://www.npmjs.com/package/npm-check-updates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 smtClean="0"/>
              <a:t> of </a:t>
            </a:r>
            <a:r>
              <a:rPr lang="fr-FR" dirty="0" err="1" smtClean="0"/>
              <a:t>advice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654908" y="1408670"/>
            <a:ext cx="7549978" cy="108739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Best practice: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err="1" smtClean="0"/>
              <a:t>don't</a:t>
            </a:r>
            <a:r>
              <a:rPr lang="fr-FR" dirty="0" smtClean="0"/>
              <a:t> trust </a:t>
            </a:r>
            <a:r>
              <a:rPr lang="fr-FR" dirty="0" err="1" smtClean="0"/>
              <a:t>anyone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do not use range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58757" y="5016369"/>
            <a:ext cx="7549978" cy="108739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Be </a:t>
            </a:r>
            <a:r>
              <a:rPr lang="fr-FR" b="1" dirty="0" err="1" smtClean="0"/>
              <a:t>aware</a:t>
            </a:r>
            <a:r>
              <a:rPr lang="fr-FR" b="1" dirty="0" smtClean="0"/>
              <a:t>: </a:t>
            </a:r>
            <a:r>
              <a:rPr lang="fr-FR" dirty="0" smtClean="0"/>
              <a:t>The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may</a:t>
            </a:r>
            <a:r>
              <a:rPr lang="fr-FR" dirty="0" smtClean="0"/>
              <a:t> use ranges for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child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…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Dependency</a:t>
            </a:r>
            <a:r>
              <a:rPr lang="fr-FR" dirty="0" smtClean="0"/>
              <a:t> </a:t>
            </a:r>
            <a:r>
              <a:rPr lang="fr-FR" dirty="0" err="1" smtClean="0"/>
              <a:t>managment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essential, </a:t>
            </a:r>
            <a:r>
              <a:rPr lang="fr-FR" dirty="0" err="1" smtClean="0"/>
              <a:t>especially</a:t>
            </a:r>
            <a:r>
              <a:rPr lang="fr-FR" dirty="0" smtClean="0"/>
              <a:t> in a </a:t>
            </a:r>
            <a:r>
              <a:rPr lang="fr-FR" dirty="0" err="1" smtClean="0"/>
              <a:t>fast</a:t>
            </a:r>
            <a:r>
              <a:rPr lang="fr-FR" dirty="0" smtClean="0"/>
              <a:t> </a:t>
            </a:r>
            <a:r>
              <a:rPr lang="fr-FR" dirty="0" err="1" smtClean="0"/>
              <a:t>moving</a:t>
            </a:r>
            <a:r>
              <a:rPr lang="fr-FR" dirty="0" smtClean="0"/>
              <a:t> </a:t>
            </a:r>
            <a:r>
              <a:rPr lang="fr-FR" dirty="0" err="1" smtClean="0"/>
              <a:t>ecosystem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JavaScript</a:t>
            </a:r>
          </a:p>
          <a:p>
            <a:endParaRPr lang="fr-FR" dirty="0" smtClean="0"/>
          </a:p>
          <a:p>
            <a:r>
              <a:rPr lang="fr-FR" dirty="0" err="1" smtClean="0"/>
              <a:t>Dependency</a:t>
            </a:r>
            <a:r>
              <a:rPr lang="fr-FR" dirty="0" smtClean="0"/>
              <a:t> </a:t>
            </a:r>
            <a:r>
              <a:rPr lang="fr-FR" dirty="0" err="1" smtClean="0"/>
              <a:t>managment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task</a:t>
            </a:r>
            <a:r>
              <a:rPr lang="fr-FR" dirty="0" smtClean="0"/>
              <a:t> in the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lifecycle</a:t>
            </a:r>
            <a:r>
              <a:rPr lang="fr-FR" dirty="0" smtClean="0"/>
              <a:t>:</a:t>
            </a:r>
          </a:p>
          <a:p>
            <a:pPr lvl="1"/>
            <a:r>
              <a:rPr lang="fr-FR" b="1" dirty="0" smtClean="0"/>
              <a:t>It must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discussed</a:t>
            </a:r>
            <a:r>
              <a:rPr lang="fr-FR" b="1" dirty="0" smtClean="0"/>
              <a:t> by the team</a:t>
            </a:r>
          </a:p>
          <a:p>
            <a:pPr lvl="1"/>
            <a:r>
              <a:rPr lang="fr-FR" b="1" dirty="0" smtClean="0"/>
              <a:t>It must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planned</a:t>
            </a:r>
            <a:endParaRPr lang="fr-FR" b="1" dirty="0" smtClean="0"/>
          </a:p>
          <a:p>
            <a:pPr lvl="1"/>
            <a:r>
              <a:rPr lang="fr-FR" b="1" dirty="0" smtClean="0"/>
              <a:t>It must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tested</a:t>
            </a:r>
            <a:endParaRPr lang="fr-FR" b="1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words</a:t>
            </a:r>
            <a:r>
              <a:rPr lang="fr-FR" dirty="0" smtClean="0"/>
              <a:t> of </a:t>
            </a:r>
            <a:r>
              <a:rPr lang="fr-FR" dirty="0" err="1" smtClean="0"/>
              <a:t>advice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758757" y="5016369"/>
            <a:ext cx="7549978" cy="108739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/>
              <a:t>Warning</a:t>
            </a:r>
            <a:r>
              <a:rPr lang="fr-FR" dirty="0" smtClean="0"/>
              <a:t>: </a:t>
            </a:r>
            <a:r>
              <a:rPr lang="fr-FR" dirty="0" err="1" smtClean="0"/>
              <a:t>Dependencies</a:t>
            </a:r>
            <a:r>
              <a:rPr lang="fr-FR" dirty="0" smtClean="0"/>
              <a:t> managers </a:t>
            </a:r>
            <a:r>
              <a:rPr lang="fr-FR" dirty="0" err="1" smtClean="0"/>
              <a:t>don't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policy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6000" dirty="0" err="1" smtClean="0"/>
              <a:t>Yes</a:t>
            </a:r>
            <a:r>
              <a:rPr lang="fr-FR" sz="6000" dirty="0" smtClean="0"/>
              <a:t>!</a:t>
            </a:r>
          </a:p>
          <a:p>
            <a:endParaRPr lang="fr-FR" dirty="0" smtClean="0"/>
          </a:p>
          <a:p>
            <a:r>
              <a:rPr lang="fr-FR" dirty="0" err="1" smtClean="0"/>
              <a:t>Dependencies</a:t>
            </a:r>
            <a:r>
              <a:rPr lang="fr-FR" dirty="0" smtClean="0"/>
              <a:t> must not </a:t>
            </a:r>
            <a:r>
              <a:rPr lang="fr-FR" dirty="0" err="1" smtClean="0"/>
              <a:t>be</a:t>
            </a:r>
            <a:r>
              <a:rPr lang="fr-FR" dirty="0" smtClean="0"/>
              <a:t> mixed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app</a:t>
            </a:r>
            <a:r>
              <a:rPr lang="fr-FR" dirty="0" smtClean="0"/>
              <a:t> code base</a:t>
            </a:r>
          </a:p>
          <a:p>
            <a:r>
              <a:rPr lang="fr-FR" dirty="0" err="1" smtClean="0"/>
              <a:t>Dependencies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kept</a:t>
            </a:r>
            <a:r>
              <a:rPr lang="fr-FR" dirty="0" smtClean="0"/>
              <a:t> up to date</a:t>
            </a:r>
          </a:p>
          <a:p>
            <a:r>
              <a:rPr lang="fr-FR" dirty="0" err="1" smtClean="0"/>
              <a:t>Javascipt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r>
              <a:rPr lang="fr-FR" dirty="0" smtClean="0"/>
              <a:t> use A LOT a </a:t>
            </a:r>
            <a:r>
              <a:rPr lang="fr-FR" dirty="0" err="1" smtClean="0"/>
              <a:t>dependencies</a:t>
            </a:r>
            <a:endParaRPr lang="fr-FR" dirty="0" smtClean="0"/>
          </a:p>
          <a:p>
            <a:pPr lvl="1"/>
            <a:r>
              <a:rPr lang="fr-FR" dirty="0" smtClean="0"/>
              <a:t>4 </a:t>
            </a:r>
            <a:r>
              <a:rPr lang="fr-FR" dirty="0" err="1" smtClean="0"/>
              <a:t>month</a:t>
            </a:r>
            <a:r>
              <a:rPr lang="fr-FR" dirty="0" smtClean="0"/>
              <a:t> </a:t>
            </a:r>
            <a:r>
              <a:rPr lang="fr-FR" dirty="0" err="1" smtClean="0"/>
              <a:t>old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: 100+ </a:t>
            </a:r>
            <a:r>
              <a:rPr lang="fr-FR" dirty="0" err="1" smtClean="0"/>
              <a:t>deps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 I </a:t>
            </a:r>
            <a:r>
              <a:rPr lang="fr-FR" dirty="0" err="1" smtClean="0"/>
              <a:t>need</a:t>
            </a:r>
            <a:r>
              <a:rPr lang="fr-FR" dirty="0" smtClean="0"/>
              <a:t> </a:t>
            </a:r>
            <a:r>
              <a:rPr lang="fr-FR" dirty="0" err="1" smtClean="0"/>
              <a:t>dependency</a:t>
            </a:r>
            <a:r>
              <a:rPr lang="fr-FR" dirty="0" smtClean="0"/>
              <a:t> </a:t>
            </a:r>
            <a:r>
              <a:rPr lang="fr-FR" dirty="0" err="1" smtClean="0"/>
              <a:t>managment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dependency tree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flat dependency tree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</a:t>
            </a:r>
            <a:r>
              <a:rPr lang="fr-FR" dirty="0" err="1" smtClean="0"/>
              <a:t>ways</a:t>
            </a:r>
            <a:r>
              <a:rPr lang="fr-FR" dirty="0" smtClean="0"/>
              <a:t> of </a:t>
            </a:r>
            <a:r>
              <a:rPr lang="fr-FR" dirty="0" err="1" smtClean="0"/>
              <a:t>managing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YCE\Documents\My Screen Captures\PrtScr capture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1910" y="1746125"/>
            <a:ext cx="6095137" cy="2917524"/>
          </a:xfrm>
          <a:prstGeom prst="rect">
            <a:avLst/>
          </a:prstGeom>
          <a:noFill/>
        </p:spPr>
      </p:pic>
      <p:pic>
        <p:nvPicPr>
          <p:cNvPr id="1027" name="Picture 3" descr="C:\Users\YCE\Documents\My Screen Captures\PrtScr capture_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396" y="4953044"/>
            <a:ext cx="6341835" cy="1670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dependency tree</a:t>
            </a:r>
          </a:p>
          <a:p>
            <a:pPr lvl="1"/>
            <a:r>
              <a:rPr lang="en-US" dirty="0" smtClean="0"/>
              <a:t>Great on the server (don't have to care about space and latency)</a:t>
            </a:r>
          </a:p>
          <a:p>
            <a:pPr lvl="1"/>
            <a:r>
              <a:rPr lang="en-US" dirty="0" smtClean="0"/>
              <a:t>No dependency conflicts (all your dependencies use their own version)</a:t>
            </a:r>
          </a:p>
          <a:p>
            <a:pPr lvl="1"/>
            <a:r>
              <a:rPr lang="en-US" dirty="0" smtClean="0"/>
              <a:t>doesn't work that well on the front-end: imagine a site having to download three copies of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Flat dependency tree</a:t>
            </a:r>
          </a:p>
          <a:p>
            <a:pPr lvl="1"/>
            <a:r>
              <a:rPr lang="en-US" dirty="0" smtClean="0"/>
              <a:t>Only one version for each package</a:t>
            </a:r>
          </a:p>
          <a:p>
            <a:pPr lvl="1"/>
            <a:r>
              <a:rPr lang="en-US" dirty="0" smtClean="0"/>
              <a:t>Minimal load (front-end friendly)</a:t>
            </a:r>
          </a:p>
          <a:p>
            <a:pPr lvl="1"/>
            <a:r>
              <a:rPr lang="en-US" dirty="0" smtClean="0"/>
              <a:t>Dependency conflict must be dealt with by the developer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package managers have many downsides. You just have to pick which you can live with.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which</a:t>
            </a:r>
            <a:r>
              <a:rPr lang="fr-FR" dirty="0" smtClean="0"/>
              <a:t> one </a:t>
            </a:r>
            <a:r>
              <a:rPr lang="fr-FR" dirty="0" err="1" smtClean="0"/>
              <a:t>is</a:t>
            </a:r>
            <a:r>
              <a:rPr lang="fr-FR" dirty="0" smtClean="0"/>
              <a:t> the best?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Packet Manager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err="1" smtClean="0">
                <a:hlinkClick r:id="rId2"/>
              </a:rPr>
              <a:t>npm</a:t>
            </a:r>
            <a:r>
              <a:rPr lang="en-US" dirty="0" smtClean="0"/>
              <a:t> is most commonly used for managing Node.js </a:t>
            </a:r>
            <a:r>
              <a:rPr lang="en-US" dirty="0" smtClean="0"/>
              <a:t>modules</a:t>
            </a:r>
          </a:p>
          <a:p>
            <a:endParaRPr lang="en-US" dirty="0" smtClean="0"/>
          </a:p>
          <a:p>
            <a:r>
              <a:rPr lang="en-US" dirty="0" smtClean="0"/>
              <a:t>Use a nested dependency tree: </a:t>
            </a:r>
            <a:r>
              <a:rPr lang="en-US" dirty="0" smtClean="0"/>
              <a:t>It </a:t>
            </a:r>
            <a:r>
              <a:rPr lang="en-US" dirty="0" smtClean="0"/>
              <a:t>is much harder to avoid dependency conflicts without nesting dependencies.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sers\YCE\Downloads\weekly-header-grace-hopp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3458" y="-476330"/>
            <a:ext cx="6570201" cy="27266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Usage: </a:t>
            </a:r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Picture 2" descr="C:\Users\YCE\Documents\My Screen Captures\PrtScr capture_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7259" y="2168706"/>
            <a:ext cx="7786384" cy="3325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npm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 smtClean="0"/>
              <a:t>Package.json</a:t>
            </a:r>
            <a:endParaRPr lang="fr-FR" dirty="0"/>
          </a:p>
        </p:txBody>
      </p:sp>
      <p:pic>
        <p:nvPicPr>
          <p:cNvPr id="4098" name="Picture 2" descr="C:\Users\YCE\Documents\My Screen Captures\PrtScr capture_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462" y="1039255"/>
            <a:ext cx="7655531" cy="5509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Bower is a node packet</a:t>
            </a:r>
          </a:p>
          <a:p>
            <a:pPr lvl="1"/>
            <a:r>
              <a:rPr lang="en-US" dirty="0" smtClean="0"/>
              <a:t>must be installed with 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 smtClean="0"/>
          </a:p>
          <a:p>
            <a:r>
              <a:rPr lang="en-US" dirty="0" smtClean="0"/>
              <a:t>Bower</a:t>
            </a:r>
            <a:r>
              <a:rPr lang="en-US" dirty="0" smtClean="0"/>
              <a:t> is created solely for the front-end and is optimized with that in mind. </a:t>
            </a:r>
          </a:p>
          <a:p>
            <a:r>
              <a:rPr lang="en-US" dirty="0" smtClean="0"/>
              <a:t>Bower </a:t>
            </a:r>
            <a:r>
              <a:rPr lang="en-US" dirty="0" smtClean="0"/>
              <a:t>uses a flat dependency tree, requiring only one version for each package, reducing page load to a minimum.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BOWER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Users\YCE\Downloads\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4885" y="243168"/>
            <a:ext cx="2279524" cy="2279524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3271" y="2165505"/>
            <a:ext cx="42957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Usage: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Use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dirty="0" smtClean="0"/>
              <a:t> option to </a:t>
            </a:r>
            <a:r>
              <a:rPr lang="fr-FR" dirty="0" err="1" smtClean="0"/>
              <a:t>add</a:t>
            </a:r>
            <a:r>
              <a:rPr lang="fr-FR" dirty="0" smtClean="0"/>
              <a:t> the </a:t>
            </a:r>
            <a:r>
              <a:rPr lang="fr-FR" dirty="0" err="1" smtClean="0"/>
              <a:t>poackage</a:t>
            </a:r>
            <a:r>
              <a:rPr lang="fr-FR" dirty="0" smtClean="0"/>
              <a:t> in bower.js</a:t>
            </a: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BOWER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1" name="Picture 3" descr="C:\Users\YCE\Documents\My Screen Captures\PrtScr capture_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7547" y="1902784"/>
            <a:ext cx="6572250" cy="286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272</TotalTime>
  <Words>376</Words>
  <Application>Microsoft Office PowerPoint</Application>
  <PresentationFormat>Affichage à l'écran (4:3)</PresentationFormat>
  <Paragraphs>125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FR_Template_SopraSteria_Consulting_SopraHR</vt:lpstr>
      <vt:lpstr>AngularJS</vt:lpstr>
      <vt:lpstr>DO I need dependency managment?</vt:lpstr>
      <vt:lpstr>2 ways of managing dependencies</vt:lpstr>
      <vt:lpstr>So which one is the best?</vt:lpstr>
      <vt:lpstr>npm</vt:lpstr>
      <vt:lpstr>npm</vt:lpstr>
      <vt:lpstr>npm</vt:lpstr>
      <vt:lpstr>BOWER</vt:lpstr>
      <vt:lpstr>BOWER</vt:lpstr>
      <vt:lpstr>BOWER</vt:lpstr>
      <vt:lpstr>BOWER</vt:lpstr>
      <vt:lpstr>publishing</vt:lpstr>
      <vt:lpstr>Semver</vt:lpstr>
      <vt:lpstr>Semver</vt:lpstr>
      <vt:lpstr>some words of advice</vt:lpstr>
      <vt:lpstr>some words of advice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Yohann CINTRE</cp:lastModifiedBy>
  <cp:revision>813</cp:revision>
  <cp:lastPrinted>2016-07-06T12:01:12Z</cp:lastPrinted>
  <dcterms:created xsi:type="dcterms:W3CDTF">2015-02-11T13:34:01Z</dcterms:created>
  <dcterms:modified xsi:type="dcterms:W3CDTF">2016-11-18T09:51:47Z</dcterms:modified>
</cp:coreProperties>
</file>