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7" r:id="rId2"/>
    <p:sldId id="406" r:id="rId3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1" autoAdjust="0"/>
    <p:restoredTop sz="89881" autoAdjust="0"/>
  </p:normalViewPr>
  <p:slideViewPr>
    <p:cSldViewPr snapToGrid="0" showGuides="1">
      <p:cViewPr varScale="1">
        <p:scale>
          <a:sx n="65" d="100"/>
          <a:sy n="65" d="100"/>
        </p:scale>
        <p:origin x="78" y="93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15/11/2016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15/11/2016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02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15/11/2016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presentational_State_Transf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angularjs.org/api/ngResource" TargetMode="External"/><Relationship Id="rId4" Type="http://schemas.openxmlformats.org/officeDocument/2006/relationships/hyperlink" Target="https://docs.angularjs.org/api/ng/service/$htt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Resource/service/$resour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088511" cy="468153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factory which creates a resource object that lets you interact with </a:t>
            </a:r>
            <a:r>
              <a:rPr lang="en-US" dirty="0">
                <a:hlinkClick r:id="rId3"/>
              </a:rPr>
              <a:t>RESTful</a:t>
            </a:r>
            <a:r>
              <a:rPr lang="en-US" dirty="0"/>
              <a:t> server-side data 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returned resource object has action methods which provide high-level behaviors without the need to interact with the low level </a:t>
            </a:r>
            <a:r>
              <a:rPr lang="en-US" dirty="0">
                <a:hlinkClick r:id="rId4"/>
              </a:rPr>
              <a:t>$</a:t>
            </a:r>
            <a:r>
              <a:rPr lang="en-US" dirty="0" smtClean="0">
                <a:hlinkClick r:id="rId4"/>
              </a:rPr>
              <a:t>http</a:t>
            </a:r>
            <a:r>
              <a:rPr lang="en-US" dirty="0" smtClean="0"/>
              <a:t> service.</a:t>
            </a:r>
          </a:p>
          <a:p>
            <a:pPr lvl="1"/>
            <a:endParaRPr lang="en-US" dirty="0"/>
          </a:p>
          <a:p>
            <a:r>
              <a:rPr lang="en-US" dirty="0" smtClean="0"/>
              <a:t>Requires </a:t>
            </a:r>
            <a:r>
              <a:rPr lang="en-US" dirty="0"/>
              <a:t>the </a:t>
            </a:r>
            <a:r>
              <a:rPr lang="en-US" dirty="0" err="1"/>
              <a:t>ngResource</a:t>
            </a:r>
            <a:r>
              <a:rPr lang="en-US" dirty="0"/>
              <a:t> module to be </a:t>
            </a:r>
            <a:r>
              <a:rPr lang="en-US" dirty="0" smtClean="0"/>
              <a:t>installed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docs.angularjs.org/api/ngResource</a:t>
            </a:r>
            <a:endParaRPr lang="en-US" dirty="0"/>
          </a:p>
          <a:p>
            <a:pPr lvl="1"/>
            <a:r>
              <a:rPr lang="en-US" dirty="0" smtClean="0"/>
              <a:t>Then</a:t>
            </a:r>
            <a:r>
              <a:rPr lang="en-US" dirty="0"/>
              <a:t>, include angular-resource.js in your HTML</a:t>
            </a:r>
            <a:r>
              <a:rPr lang="en-US" dirty="0" smtClean="0"/>
              <a:t>:</a:t>
            </a:r>
          </a:p>
          <a:p>
            <a:pPr marL="785813" lvl="2" indent="0">
              <a:buNone/>
            </a:pP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="path/to/angular.js"&gt;&lt;/script&gt;</a:t>
            </a:r>
          </a:p>
          <a:p>
            <a:pPr marL="785813" lvl="2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="path/to/angular-resource.js"&gt;&lt;/script</a:t>
            </a:r>
            <a:r>
              <a:rPr lang="en-US" dirty="0" smtClean="0"/>
              <a:t>&gt;</a:t>
            </a:r>
          </a:p>
          <a:p>
            <a:pPr lvl="1">
              <a:buSzPts val="1800"/>
            </a:pPr>
            <a:r>
              <a:rPr lang="en-US" dirty="0" smtClean="0"/>
              <a:t>Finally</a:t>
            </a:r>
            <a:r>
              <a:rPr lang="en-US" dirty="0"/>
              <a:t>, load the module in your application by adding it as a dependent module</a:t>
            </a:r>
            <a:r>
              <a:rPr lang="en-US" dirty="0" smtClean="0"/>
              <a:t>:</a:t>
            </a:r>
            <a:endParaRPr lang="en-US" dirty="0"/>
          </a:p>
          <a:p>
            <a:pPr marL="785813" lvl="2" indent="0">
              <a:buNone/>
            </a:pPr>
            <a:r>
              <a:rPr lang="en-US" dirty="0" err="1"/>
              <a:t>angular.module</a:t>
            </a:r>
            <a:r>
              <a:rPr lang="en-US" dirty="0"/>
              <a:t>('app', ['</a:t>
            </a:r>
            <a:r>
              <a:rPr lang="en-US" dirty="0" err="1"/>
              <a:t>ngResource</a:t>
            </a:r>
            <a:r>
              <a:rPr lang="en-US" dirty="0"/>
              <a:t>']);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960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68313" y="1131887"/>
            <a:ext cx="8088511" cy="4681537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https://docs.angularjs.org/api/ngResource/service/$resource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	$resource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579248"/>
            <a:ext cx="9144000" cy="436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60</TotalTime>
  <Words>41</Words>
  <Application>Microsoft Office PowerPoint</Application>
  <PresentationFormat>Affichage à l'écran 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Tahoma</vt:lpstr>
      <vt:lpstr>Wingdings</vt:lpstr>
      <vt:lpstr>FR_Template_SopraSteria_Consulting_SopraHR</vt:lpstr>
      <vt:lpstr>AngularJS</vt:lpstr>
      <vt:lpstr>AngularJS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Yohann CINTRE</cp:lastModifiedBy>
  <cp:revision>775</cp:revision>
  <cp:lastPrinted>2016-07-06T12:01:12Z</cp:lastPrinted>
  <dcterms:created xsi:type="dcterms:W3CDTF">2015-02-11T13:34:01Z</dcterms:created>
  <dcterms:modified xsi:type="dcterms:W3CDTF">2016-11-15T23:46:48Z</dcterms:modified>
</cp:coreProperties>
</file>