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9" r:id="rId2"/>
    <p:sldId id="465" r:id="rId3"/>
    <p:sldId id="471" r:id="rId4"/>
    <p:sldId id="472" r:id="rId5"/>
    <p:sldId id="470" r:id="rId6"/>
    <p:sldId id="466" r:id="rId7"/>
    <p:sldId id="468" r:id="rId8"/>
    <p:sldId id="469" r:id="rId9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64"/>
    <a:srgbClr val="FEA8B8"/>
    <a:srgbClr val="000000"/>
    <a:srgbClr val="F2F2F2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3907" autoAdjust="0"/>
  </p:normalViewPr>
  <p:slideViewPr>
    <p:cSldViewPr snapToGrid="0" showGuides="1">
      <p:cViewPr varScale="1">
        <p:scale>
          <a:sx n="83" d="100"/>
          <a:sy n="83" d="100"/>
        </p:scale>
        <p:origin x="1646" y="62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15/11/2016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15/11/2016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350004" y="3945427"/>
            <a:ext cx="6451431" cy="424711"/>
          </a:xfrm>
        </p:spPr>
        <p:txBody>
          <a:bodyPr/>
          <a:lstStyle/>
          <a:p>
            <a:r>
              <a:rPr lang="fr-FR" cap="none" dirty="0"/>
              <a:t>Promise </a:t>
            </a:r>
            <a:r>
              <a:rPr lang="fr-FR" cap="none" dirty="0" err="1"/>
              <a:t>with</a:t>
            </a:r>
            <a:r>
              <a:rPr lang="fr-FR" cap="none" dirty="0"/>
              <a:t> :  $q</a:t>
            </a: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5125" y="3910100"/>
            <a:ext cx="3714750" cy="24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112837"/>
            <a:ext cx="8088511" cy="4681537"/>
          </a:xfrm>
        </p:spPr>
        <p:txBody>
          <a:bodyPr/>
          <a:lstStyle/>
          <a:p>
            <a:r>
              <a:rPr lang="en-US" dirty="0"/>
              <a:t>The Promise object is used for </a:t>
            </a:r>
            <a:r>
              <a:rPr lang="en-US" b="1" dirty="0"/>
              <a:t>asynchronous computations</a:t>
            </a:r>
            <a:r>
              <a:rPr lang="en-US" dirty="0"/>
              <a:t>. A Promise represents a value which </a:t>
            </a:r>
            <a:r>
              <a:rPr lang="en-US" b="1" dirty="0"/>
              <a:t>may be available </a:t>
            </a:r>
            <a:r>
              <a:rPr lang="en-US" dirty="0"/>
              <a:t>now, or in the future, or never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Promise is in one of these states:</a:t>
            </a:r>
          </a:p>
          <a:p>
            <a:pPr lvl="1"/>
            <a:r>
              <a:rPr lang="en-US" dirty="0" smtClean="0"/>
              <a:t>pending</a:t>
            </a:r>
            <a:r>
              <a:rPr lang="en-US" dirty="0"/>
              <a:t>: initial state, not fulfilled or rejected.</a:t>
            </a:r>
          </a:p>
          <a:p>
            <a:pPr lvl="1"/>
            <a:r>
              <a:rPr lang="en-US" dirty="0"/>
              <a:t>fulfilled: meaning that the operation completed successfully.</a:t>
            </a:r>
          </a:p>
          <a:p>
            <a:pPr lvl="1"/>
            <a:r>
              <a:rPr lang="en-US" dirty="0"/>
              <a:t>rejected: meaning that the operation failed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Promises are good for handling asynchronous operations:</a:t>
            </a:r>
          </a:p>
          <a:p>
            <a:pPr lvl="1"/>
            <a:r>
              <a:rPr lang="en-US" dirty="0" smtClean="0"/>
              <a:t>Wait for a large file to load</a:t>
            </a:r>
          </a:p>
          <a:p>
            <a:pPr lvl="1"/>
            <a:r>
              <a:rPr lang="en-US" dirty="0" smtClean="0"/>
              <a:t>Wait for a server to respond</a:t>
            </a:r>
          </a:p>
          <a:p>
            <a:pPr lvl="1"/>
            <a:r>
              <a:rPr lang="en-US" dirty="0" smtClean="0"/>
              <a:t>Wait for a user to confirm or abort an operation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 smtClean="0"/>
              <a:t>What is a promise?</a:t>
            </a:r>
            <a:endParaRPr lang="en-US" cap="non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112837"/>
            <a:ext cx="8088511" cy="4681537"/>
          </a:xfrm>
        </p:spPr>
        <p:txBody>
          <a:bodyPr/>
          <a:lstStyle/>
          <a:p>
            <a:r>
              <a:rPr lang="en-US" dirty="0" smtClean="0"/>
              <a:t>Deferred :</a:t>
            </a:r>
          </a:p>
          <a:p>
            <a:pPr lvl="1"/>
            <a:r>
              <a:rPr lang="en-US" dirty="0" smtClean="0"/>
              <a:t>Must be kept private</a:t>
            </a:r>
          </a:p>
          <a:p>
            <a:pPr lvl="1"/>
            <a:r>
              <a:rPr lang="en-US" dirty="0" smtClean="0"/>
              <a:t>Implement resolve(), reject() &amp; notify()</a:t>
            </a:r>
          </a:p>
          <a:p>
            <a:pPr lvl="1"/>
            <a:r>
              <a:rPr lang="en-US" dirty="0" smtClean="0"/>
              <a:t>Expose the Promise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Promise : </a:t>
            </a:r>
          </a:p>
          <a:p>
            <a:pPr lvl="1"/>
            <a:r>
              <a:rPr lang="en-US" dirty="0" smtClean="0"/>
              <a:t>Can be shared to allow access to result</a:t>
            </a:r>
          </a:p>
          <a:p>
            <a:pPr lvl="1"/>
            <a:r>
              <a:rPr lang="en-US" dirty="0" smtClean="0"/>
              <a:t>Implement then(), catch(), finally()</a:t>
            </a:r>
          </a:p>
          <a:p>
            <a:pPr lvl="1"/>
            <a:r>
              <a:rPr lang="en-US" dirty="0" smtClean="0"/>
              <a:t>“Read only version” of a Deferred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Naming and functionalities </a:t>
            </a:r>
            <a:r>
              <a:rPr lang="en-US" dirty="0" smtClean="0"/>
              <a:t>may </a:t>
            </a:r>
            <a:r>
              <a:rPr lang="en-US" smtClean="0"/>
              <a:t>vary depending of implementations </a:t>
            </a:r>
            <a:r>
              <a:rPr lang="en-US" dirty="0" smtClean="0"/>
              <a:t>(Native JS, </a:t>
            </a:r>
            <a:r>
              <a:rPr lang="en-US" dirty="0" err="1" smtClean="0"/>
              <a:t>jQuery</a:t>
            </a:r>
            <a:r>
              <a:rPr lang="en-US" dirty="0" smtClean="0"/>
              <a:t>, Q, $q)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 smtClean="0"/>
              <a:t>Deferred </a:t>
            </a:r>
            <a:r>
              <a:rPr lang="en-US" cap="none" dirty="0" err="1" smtClean="0"/>
              <a:t>vs</a:t>
            </a:r>
            <a:r>
              <a:rPr lang="en-US" cap="none" dirty="0" smtClean="0"/>
              <a:t> promise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3246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112837"/>
            <a:ext cx="8088511" cy="4681537"/>
          </a:xfrm>
        </p:spPr>
        <p:txBody>
          <a:bodyPr/>
          <a:lstStyle/>
          <a:p>
            <a:r>
              <a:rPr lang="en-US" dirty="0"/>
              <a:t>A service that helps you run functions </a:t>
            </a:r>
            <a:r>
              <a:rPr lang="en-US" dirty="0" smtClean="0"/>
              <a:t>asynchronously</a:t>
            </a:r>
          </a:p>
          <a:p>
            <a:r>
              <a:rPr lang="en-US" dirty="0"/>
              <a:t>defer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 Deferred object which represents a task which will finish in the </a:t>
            </a:r>
            <a:r>
              <a:rPr lang="en-US" dirty="0" smtClean="0"/>
              <a:t>future</a:t>
            </a:r>
          </a:p>
          <a:p>
            <a:r>
              <a:rPr lang="en-US" dirty="0"/>
              <a:t>all(promises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Combines </a:t>
            </a:r>
            <a:r>
              <a:rPr lang="en-US" dirty="0"/>
              <a:t>multiple promises into a single promise that is resolved when all of the input promises are </a:t>
            </a:r>
            <a:r>
              <a:rPr lang="en-US" dirty="0" smtClean="0"/>
              <a:t>resolved.</a:t>
            </a:r>
          </a:p>
          <a:p>
            <a:r>
              <a:rPr lang="en-US" dirty="0" smtClean="0"/>
              <a:t>race(promises);</a:t>
            </a:r>
            <a:endParaRPr lang="en-US" dirty="0"/>
          </a:p>
          <a:p>
            <a:pPr lvl="1"/>
            <a:r>
              <a:rPr lang="en-US" dirty="0"/>
              <a:t>Returns a promise that resolves or rejects as soon as one of those promises resolves or rejects, with the value or reason from that promise.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cap="none" dirty="0" smtClean="0"/>
              <a:t>Angular $q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3836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1112837"/>
            <a:ext cx="8088511" cy="4681537"/>
          </a:xfrm>
        </p:spPr>
        <p:txBody>
          <a:bodyPr/>
          <a:lstStyle/>
          <a:p>
            <a:r>
              <a:rPr lang="en-US" dirty="0"/>
              <a:t>creating a promise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cap="non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97" y="1865745"/>
            <a:ext cx="7419058" cy="337229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7175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15938" y="2456329"/>
            <a:ext cx="2316909" cy="3709520"/>
          </a:xfrm>
        </p:spPr>
        <p:txBody>
          <a:bodyPr/>
          <a:lstStyle/>
          <a:p>
            <a:r>
              <a:rPr lang="en-US" dirty="0"/>
              <a:t>Using a promise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little better !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44439" y="656624"/>
            <a:ext cx="2288408" cy="269875"/>
          </a:xfrm>
        </p:spPr>
        <p:txBody>
          <a:bodyPr/>
          <a:lstStyle/>
          <a:p>
            <a:r>
              <a:rPr lang="en-US" cap="none" dirty="0"/>
              <a:t>Available </a:t>
            </a:r>
            <a:r>
              <a:rPr lang="en-US" cap="none" dirty="0" err="1"/>
              <a:t>mehods</a:t>
            </a:r>
            <a:r>
              <a:rPr lang="en-US" cap="none" dirty="0"/>
              <a:t> =&gt;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3979" y="2379310"/>
            <a:ext cx="4211905" cy="1010235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3979" y="3781069"/>
            <a:ext cx="3486150" cy="241147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979" y="341339"/>
            <a:ext cx="5057775" cy="1628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Flèche droite 7"/>
          <p:cNvSpPr/>
          <p:nvPr/>
        </p:nvSpPr>
        <p:spPr>
          <a:xfrm>
            <a:off x="7198659" y="5602941"/>
            <a:ext cx="1147482" cy="349624"/>
          </a:xfrm>
          <a:prstGeom prst="rightArrow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849558" y="5235389"/>
            <a:ext cx="2231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see</a:t>
            </a:r>
            <a:r>
              <a:rPr lang="fr-FR" sz="1200" dirty="0"/>
              <a:t> </a:t>
            </a:r>
            <a:r>
              <a:rPr lang="fr-FR" sz="1200" dirty="0" err="1"/>
              <a:t>next</a:t>
            </a:r>
            <a:r>
              <a:rPr lang="fr-FR" sz="1200" dirty="0"/>
              <a:t> slide for top of the top 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18356" y="1124712"/>
            <a:ext cx="8088511" cy="46815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</p:spPr>
        <p:txBody>
          <a:bodyPr/>
          <a:lstStyle/>
          <a:p>
            <a:r>
              <a:rPr lang="en-US" cap="none" dirty="0"/>
              <a:t>SOLUTION for catching ALL error(s) even those happening inside the callbacks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2" y="1514866"/>
            <a:ext cx="6376447" cy="456385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594" y="1235971"/>
            <a:ext cx="1143841" cy="1079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0856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18356" y="1124712"/>
            <a:ext cx="8088511" cy="46815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Promises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cap="none" dirty="0"/>
              <a:t>catching all error(s) even those happening inside the callbacks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63" y="1622458"/>
            <a:ext cx="7007759" cy="199293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66" y="3854150"/>
            <a:ext cx="8010525" cy="9144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86" y="4967062"/>
            <a:ext cx="7791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8981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4085</TotalTime>
  <Words>311</Words>
  <Application>Microsoft Office PowerPoint</Application>
  <PresentationFormat>Affichage à l'écran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FR_Template_SopraSteria_Consulting_SopraHR</vt:lpstr>
      <vt:lpstr>Promise with :  $q</vt:lpstr>
      <vt:lpstr>Promises</vt:lpstr>
      <vt:lpstr>Promises</vt:lpstr>
      <vt:lpstr>Promises</vt:lpstr>
      <vt:lpstr>Promises</vt:lpstr>
      <vt:lpstr>Promises</vt:lpstr>
      <vt:lpstr>Promises</vt:lpstr>
      <vt:lpstr>Promises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Utilisateur Windows</cp:lastModifiedBy>
  <cp:revision>495</cp:revision>
  <cp:lastPrinted>2016-02-04T09:09:34Z</cp:lastPrinted>
  <dcterms:created xsi:type="dcterms:W3CDTF">2015-02-11T13:34:01Z</dcterms:created>
  <dcterms:modified xsi:type="dcterms:W3CDTF">2016-11-15T21:21:00Z</dcterms:modified>
</cp:coreProperties>
</file>