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Source Code Pro" panose="020B0604020202020204" charset="0"/>
      <p:regular r:id="rId14"/>
      <p:bold r:id="rId15"/>
    </p:embeddedFont>
    <p:embeddedFont>
      <p:font typeface="Amatic SC" panose="020B0604020202020204" charset="-79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431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 Auto mode - The app is used to set default temperatures at particular times during day or night.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THERMOSTAT SYSTEM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Siri Uday Shastry and Sravani Chatrathi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Error Flows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500" y="1093850"/>
            <a:ext cx="6704754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461350"/>
            <a:ext cx="8520600" cy="410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0"/>
          </a:p>
          <a:p>
            <a:pPr lvl="0" algn="ctr">
              <a:spcBef>
                <a:spcPts val="0"/>
              </a:spcBef>
              <a:buNone/>
            </a:pPr>
            <a:r>
              <a:rPr lang="en" sz="6000"/>
              <a:t>Thank you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 idea is to have remotely managed temperature in the house.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description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 thermostat detects and displays the house temperature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Regulates the house temperature according to the user requirement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Set temperature - LCD display / Mobile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Architecture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900" y="1093850"/>
            <a:ext cx="5520899" cy="372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>
            <a:off x="4971225" y="1678875"/>
            <a:ext cx="954600" cy="4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Quality Attributes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Accuracy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Safety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Usability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Reliability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Prioritized Scenarios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9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431800" lvl="0" indent="-228600" rtl="0"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User sets the temperature</a:t>
            </a:r>
          </a:p>
          <a:p>
            <a:pPr marL="457200" marR="431800" lvl="0" indent="-228600" rtl="0"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Thermostat Shuts down automatically on detection of any spark or internal failure.</a:t>
            </a:r>
          </a:p>
          <a:p>
            <a:pPr marL="457200" marR="431800" lvl="0" indent="-228600" rtl="0"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temperature can be set differently at different locations in the house.</a:t>
            </a:r>
          </a:p>
          <a:p>
            <a:pPr marL="457200" marR="4318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Auto mode-The app is used to set default temperatures.</a:t>
            </a:r>
          </a:p>
          <a:p>
            <a:pPr marL="457200" marR="431800" lvl="0" indent="-228600" rtl="0"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Emergency Heat switch can be turned ON or OFF manually, it is set ON during a failure.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user cannot interact via mobile with the thermostat when the battery level is low.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25" y="942975"/>
            <a:ext cx="5493799" cy="31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345975" y="2444150"/>
            <a:ext cx="726300" cy="16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Diagram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975" y="1049950"/>
            <a:ext cx="6895350" cy="39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76" y="625962"/>
            <a:ext cx="6336800" cy="38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On-screen Show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Source Code Pro</vt:lpstr>
      <vt:lpstr>Arial</vt:lpstr>
      <vt:lpstr>Amatic SC</vt:lpstr>
      <vt:lpstr>beach-day</vt:lpstr>
      <vt:lpstr>SMART THERMOSTAT SYSTEM</vt:lpstr>
      <vt:lpstr>Motivation</vt:lpstr>
      <vt:lpstr>A brief description</vt:lpstr>
      <vt:lpstr>System Architecture</vt:lpstr>
      <vt:lpstr>Quality Attributes</vt:lpstr>
      <vt:lpstr>Prioritized Scenarios</vt:lpstr>
      <vt:lpstr>PowerPoint Presentation</vt:lpstr>
      <vt:lpstr>Block Diagram</vt:lpstr>
      <vt:lpstr>PowerPoint Presentation</vt:lpstr>
      <vt:lpstr>Error Flows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THERMOSTAT SYSTEM</dc:title>
  <cp:lastModifiedBy>Srini Chatrathi</cp:lastModifiedBy>
  <cp:revision>1</cp:revision>
  <dcterms:modified xsi:type="dcterms:W3CDTF">2017-04-27T12:59:46Z</dcterms:modified>
</cp:coreProperties>
</file>