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4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Hp18OCsHl2SJXusVxkr/pOBWO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39d93d84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b39d93d84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39d93d84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b39d93d84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3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6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3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7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9" name="Google Shape;29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7" name="Google Shape;37;p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Google Shape;74;p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1" name="Google Shape;81;p3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35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70793" y="451836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CSE303 Project Presentation 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3570793" y="2251728"/>
            <a:ext cx="63315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" sz="1207" dirty="0"/>
              <a:t>Done by</a:t>
            </a:r>
            <a:endParaRPr sz="120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20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 dirty="0"/>
              <a:t>Jaima Jahan Khan		2030183</a:t>
            </a:r>
            <a:endParaRPr sz="120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20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endParaRPr sz="120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D62E9B-63B5-5107-BCA9-FE12F612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25" y="778119"/>
            <a:ext cx="2297191" cy="3587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04B1A-8568-8ABF-4229-F645C06F1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71" y="778119"/>
            <a:ext cx="2347938" cy="3587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D5D0C1-37CB-2D37-3BF0-4B64892E2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64" y="778119"/>
            <a:ext cx="2484620" cy="358726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61DCE7-8B51-495A-4A52-328DCEFCA8B5}"/>
              </a:ext>
            </a:extLst>
          </p:cNvPr>
          <p:cNvGrpSpPr/>
          <p:nvPr/>
        </p:nvGrpSpPr>
        <p:grpSpPr>
          <a:xfrm>
            <a:off x="1253810" y="778119"/>
            <a:ext cx="7627459" cy="3587262"/>
            <a:chOff x="1377670" y="778119"/>
            <a:chExt cx="7627459" cy="358726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124B51-DFBE-9197-1F9A-3BF0CED9C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670" y="778119"/>
              <a:ext cx="2297191" cy="35872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6CD0DA-0D9D-D0E1-99D3-0BDFD759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716" y="778119"/>
              <a:ext cx="2347938" cy="358726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9D90A34-6A01-1AAD-0C54-733CA01AE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0509" y="778119"/>
              <a:ext cx="2484620" cy="3587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104772-88D3-411A-93B9-87EF6626D998}"/>
              </a:ext>
            </a:extLst>
          </p:cNvPr>
          <p:cNvGrpSpPr/>
          <p:nvPr/>
        </p:nvGrpSpPr>
        <p:grpSpPr>
          <a:xfrm>
            <a:off x="1200710" y="833384"/>
            <a:ext cx="7502048" cy="3476732"/>
            <a:chOff x="1532305" y="713432"/>
            <a:chExt cx="7502048" cy="3476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631C47-82C1-BB8E-17BF-B7338AA81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305" y="713434"/>
              <a:ext cx="2438474" cy="34767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69658B-1E24-69B4-EDCA-65A3CB5BE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181" y="713434"/>
              <a:ext cx="2569521" cy="34767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083A8F-9A8D-C18F-3F93-2BF7B43CB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5104" y="713432"/>
              <a:ext cx="2239249" cy="34767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39d93d847_0_23"/>
          <p:cNvSpPr txBox="1"/>
          <p:nvPr/>
        </p:nvSpPr>
        <p:spPr>
          <a:xfrm>
            <a:off x="1214425" y="336775"/>
            <a:ext cx="559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Forms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4AEC05-3CFB-363B-C6CB-3FAFDF1D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98" y="1052512"/>
            <a:ext cx="5854065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/>
        </p:nvSpPr>
        <p:spPr>
          <a:xfrm>
            <a:off x="1214425" y="336775"/>
            <a:ext cx="559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Forms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74045E-4A3B-C0C5-E3E8-28D9ABE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27" y="1136649"/>
            <a:ext cx="6433067" cy="3354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39d93d847_0_41"/>
          <p:cNvSpPr txBox="1"/>
          <p:nvPr/>
        </p:nvSpPr>
        <p:spPr>
          <a:xfrm>
            <a:off x="2408450" y="2163550"/>
            <a:ext cx="633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381000" y="2114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Rich Picture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(AS-IS)</a:t>
            </a:r>
            <a:endParaRPr dirty="0"/>
          </a:p>
        </p:txBody>
      </p:sp>
      <p:pic>
        <p:nvPicPr>
          <p:cNvPr id="153" name="Google Shape;1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50" y="303275"/>
            <a:ext cx="5348301" cy="425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Rich Picture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(TO-BE)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13D21-F2C2-80F5-650C-1086D6AA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27" y="271306"/>
            <a:ext cx="6067073" cy="4450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297500" y="26278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Six Element Analysis - TO BE System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961881"/>
            <a:ext cx="8430044" cy="366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 idx="4294967295"/>
          </p:nvPr>
        </p:nvSpPr>
        <p:spPr>
          <a:xfrm>
            <a:off x="237844" y="16753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Continued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00" y="856431"/>
            <a:ext cx="8501609" cy="375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240953" y="2571750"/>
            <a:ext cx="19722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EERD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915FE1-7946-F385-D34D-319A9C76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1496" y="290993"/>
            <a:ext cx="5451551" cy="4561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7A0796-1BF1-B601-73F9-BDC33306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61" y="645001"/>
            <a:ext cx="5138739" cy="3853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481881" y="1947807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Normalization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FC259-5E74-8259-811B-17F9410B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68" y="893488"/>
            <a:ext cx="4247116" cy="3860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C490E-EA8E-7DDD-9917-1FB08A1F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74" y="121818"/>
            <a:ext cx="3658651" cy="4899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On-screen Show (16:9)</PresentationFormat>
  <Paragraphs>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Lato</vt:lpstr>
      <vt:lpstr>Montserrat</vt:lpstr>
      <vt:lpstr>Focus</vt:lpstr>
      <vt:lpstr>CSE303 Project Presentation </vt:lpstr>
      <vt:lpstr>Rich Picture (AS-IS)</vt:lpstr>
      <vt:lpstr>Rich Picture (TO-BE) </vt:lpstr>
      <vt:lpstr>Six Element Analysis - TO BE System</vt:lpstr>
      <vt:lpstr>Continued</vt:lpstr>
      <vt:lpstr>EERD</vt:lpstr>
      <vt:lpstr>Relational Schema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CSE303 Project Presentation</dc:title>
  <dc:creator>Jaima Jahan Khan</dc:creator>
  <cp:lastModifiedBy>Jaima Jahan Khan</cp:lastModifiedBy>
  <cp:revision>1</cp:revision>
  <dcterms:modified xsi:type="dcterms:W3CDTF">2023-04-27T09:03:09Z</dcterms:modified>
</cp:coreProperties>
</file>