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0C8"/>
    <a:srgbClr val="EEE4DA"/>
    <a:srgbClr val="F2B179"/>
    <a:srgbClr val="EC8D53"/>
    <a:srgbClr val="EC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 showGuides="1">
      <p:cViewPr>
        <p:scale>
          <a:sx n="67" d="100"/>
          <a:sy n="67" d="100"/>
        </p:scale>
        <p:origin x="568" y="48"/>
      </p:cViewPr>
      <p:guideLst>
        <p:guide orient="horz" pos="4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7450-E315-43FB-90DA-6A74AD487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unito Sa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25EA8-375D-4703-9864-95E939161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unito Sans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07BB3-33DE-4A28-AE55-0A666735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1B568-EC32-4600-A995-CB797B29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BC0E6-3F87-42EB-92FD-8E31AB69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7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9DA8-1756-417E-BE58-21CEE6C3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61476-E958-4B59-BFD7-F38837A65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8A3B-9D2B-4E79-B9B4-847BEA6A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1962-B6DA-445B-8475-06870AF5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CBBD6-300B-475D-B980-AAADAF03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1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6E9AE-5C2C-48A8-A03D-FE5D99B79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AD3B7-0C37-4C9A-817D-69203D04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DE65-ACDC-443B-809F-79AF846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AC18-BDDC-475C-B767-1E9DA896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94A14-6BCD-400B-9FA2-2441F7E3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BEEC-BE7D-4DCD-A202-3F7BA488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8BCB-BF8F-4E35-B675-373249555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  <a:lvl2pPr>
              <a:defRPr>
                <a:latin typeface="Nunito Sans" panose="00000500000000000000" pitchFamily="2" charset="0"/>
              </a:defRPr>
            </a:lvl2pPr>
            <a:lvl3pPr>
              <a:defRPr>
                <a:latin typeface="Nunito Sans" panose="00000500000000000000" pitchFamily="2" charset="0"/>
              </a:defRPr>
            </a:lvl3pPr>
            <a:lvl4pPr>
              <a:defRPr>
                <a:latin typeface="Nunito Sans" panose="00000500000000000000" pitchFamily="2" charset="0"/>
              </a:defRPr>
            </a:lvl4pPr>
            <a:lvl5pPr>
              <a:defRPr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D7E35-E94B-490D-9889-B2D6AAEE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A3EF8-BF1C-4609-A0A1-2D25BF8E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C0E6-8086-478E-8CD0-A454D237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8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0CE-F7A9-4468-A5D3-F455E11E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Nunito Sa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34C4F-D47D-49BB-94B7-0FE98C229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Nunito Sans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4A71E-83EB-4AA0-9B2D-2FDE0C03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2ED8-ED17-4AFB-98DE-D7DB6A1D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0B95-5C93-49F7-BFE2-13451B0D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9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55A9-537C-4210-8D05-8FFBAD4A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2774-0C0D-4BB9-84E3-39C4C3889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  <a:lvl2pPr>
              <a:defRPr>
                <a:latin typeface="Nunito Sans" panose="00000500000000000000" pitchFamily="2" charset="0"/>
              </a:defRPr>
            </a:lvl2pPr>
            <a:lvl3pPr>
              <a:defRPr>
                <a:latin typeface="Nunito Sans" panose="00000500000000000000" pitchFamily="2" charset="0"/>
              </a:defRPr>
            </a:lvl3pPr>
            <a:lvl4pPr>
              <a:defRPr>
                <a:latin typeface="Nunito Sans" panose="00000500000000000000" pitchFamily="2" charset="0"/>
              </a:defRPr>
            </a:lvl4pPr>
            <a:lvl5pPr>
              <a:defRPr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B98E0-7874-4A5F-ACD4-D2E1F9C02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  <a:lvl2pPr>
              <a:defRPr>
                <a:latin typeface="Nunito Sans" panose="00000500000000000000" pitchFamily="2" charset="0"/>
              </a:defRPr>
            </a:lvl2pPr>
            <a:lvl3pPr>
              <a:defRPr>
                <a:latin typeface="Nunito Sans" panose="00000500000000000000" pitchFamily="2" charset="0"/>
              </a:defRPr>
            </a:lvl3pPr>
            <a:lvl4pPr>
              <a:defRPr>
                <a:latin typeface="Nunito Sans" panose="00000500000000000000" pitchFamily="2" charset="0"/>
              </a:defRPr>
            </a:lvl4pPr>
            <a:lvl5pPr>
              <a:defRPr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17C9F-F176-460A-BB15-52895974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55DA-8A11-4F68-8898-7735B1CE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6DECB-F6E4-4610-BBD4-070F1D1B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6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8550-81BF-42A9-9E97-52E2122A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D69DE-B084-481F-8A65-05B229CB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Nunito Sans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B1EEB-649A-441D-929C-5BF340C2F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  <a:lvl2pPr>
              <a:defRPr>
                <a:latin typeface="Nunito Sans" panose="00000500000000000000" pitchFamily="2" charset="0"/>
              </a:defRPr>
            </a:lvl2pPr>
            <a:lvl3pPr>
              <a:defRPr>
                <a:latin typeface="Nunito Sans" panose="00000500000000000000" pitchFamily="2" charset="0"/>
              </a:defRPr>
            </a:lvl3pPr>
            <a:lvl4pPr>
              <a:defRPr>
                <a:latin typeface="Nunito Sans" panose="00000500000000000000" pitchFamily="2" charset="0"/>
              </a:defRPr>
            </a:lvl4pPr>
            <a:lvl5pPr>
              <a:defRPr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1FF9C-F767-4FF6-A583-2D146CEBA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Nunito Sans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C7EA7-B4D7-44E9-AD33-33BEAE87B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  <a:lvl2pPr>
              <a:defRPr>
                <a:latin typeface="Nunito Sans" panose="00000500000000000000" pitchFamily="2" charset="0"/>
              </a:defRPr>
            </a:lvl2pPr>
            <a:lvl3pPr>
              <a:defRPr>
                <a:latin typeface="Nunito Sans" panose="00000500000000000000" pitchFamily="2" charset="0"/>
              </a:defRPr>
            </a:lvl3pPr>
            <a:lvl4pPr>
              <a:defRPr>
                <a:latin typeface="Nunito Sans" panose="00000500000000000000" pitchFamily="2" charset="0"/>
              </a:defRPr>
            </a:lvl4pPr>
            <a:lvl5pPr>
              <a:defRPr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9EB40-07EA-4BED-A571-B44BF969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AD69-0F6D-420A-91D1-9F8D6969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C532F-F324-4483-859C-B2A86E28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2571-8FFE-4CEA-9CBF-F9757D1D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7F1B1-1903-4EC3-BFB1-C4A6F627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C8703-2268-4A2B-A25B-DBC21591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762D-5195-43F3-AEE5-87217AF4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0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FCBEB-84BF-4606-9CAF-5A7CB2B6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942E5-8CA5-444D-8CF5-674C5739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5C78E-E519-4B60-B853-54718081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A4B9-5746-4FF2-8A53-EA6AE193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86A1-999D-4F71-9833-3512371B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C9162-DF9E-4E04-BC9E-9DA310092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24C0B-72A3-4DC9-BE7B-6A941BE8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F9259-F0F5-4CB5-8728-60D60328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DF1B1-7038-4E2F-BEA0-6C1E03FE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7391-A9CC-44A1-AC49-A0B67B4F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0F0CF-FAA8-4DD6-A8E4-1856A2475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C999-1BE4-4514-8DF2-A5D10A30B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516D-890E-4520-A69B-55553B12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6DE85-C34D-4E1B-8A79-752CFFA9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727AB-8632-4423-8FBA-F5759E7B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1E742-E5AF-4064-B26C-7130F858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11C4B-A312-42A4-8195-74E44E440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B688-DDA4-4ACC-B3A4-0E81150DC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CA9C9-E29C-4BB0-BC27-8DF1720AAA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07CD-71B1-4DE1-9D5E-87AC77904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0BFA-6ABB-46EF-976A-2C193DB51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5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6B4B-2C6A-4DAF-873A-1057EC5FE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57" y="640695"/>
            <a:ext cx="4644886" cy="5576611"/>
          </a:xfrm>
        </p:spPr>
        <p:txBody>
          <a:bodyPr anchor="ctr" anchorCtr="1">
            <a:noAutofit/>
          </a:bodyPr>
          <a:lstStyle/>
          <a:p>
            <a:r>
              <a:rPr lang="en-US" dirty="0">
                <a:latin typeface="Nunito Sans" panose="00000500000000000000" pitchFamily="2" charset="0"/>
              </a:rPr>
              <a:t>What is the optimal strategy to win the game 2048?</a:t>
            </a:r>
          </a:p>
        </p:txBody>
      </p:sp>
      <p:pic>
        <p:nvPicPr>
          <p:cNvPr id="1028" name="Picture 4" descr="Image result for 2048&quot;">
            <a:extLst>
              <a:ext uri="{FF2B5EF4-FFF2-40B4-BE49-F238E27FC236}">
                <a16:creationId xmlns:a16="http://schemas.microsoft.com/office/drawing/2014/main" id="{DC508A35-A9BD-4BD3-AB62-F06C909CE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"/>
          <a:stretch/>
        </p:blipFill>
        <p:spPr bwMode="auto">
          <a:xfrm>
            <a:off x="6988217" y="0"/>
            <a:ext cx="52037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59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939B-E262-405C-9F02-5E92D5A4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4047F-BD7D-47BA-AADE-6216A5DC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bot that will play 2048 using several different strategies for determining the next “best” move </a:t>
            </a:r>
          </a:p>
        </p:txBody>
      </p:sp>
      <p:pic>
        <p:nvPicPr>
          <p:cNvPr id="4" name="Picture 4" descr="Image result for 2048&quot;">
            <a:extLst>
              <a:ext uri="{FF2B5EF4-FFF2-40B4-BE49-F238E27FC236}">
                <a16:creationId xmlns:a16="http://schemas.microsoft.com/office/drawing/2014/main" id="{71204D00-EF06-475C-9644-1C40508F3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2"/>
          <a:stretch/>
        </p:blipFill>
        <p:spPr bwMode="auto">
          <a:xfrm>
            <a:off x="2349244" y="2734510"/>
            <a:ext cx="3149855" cy="398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38F018-9703-4C73-B8B8-520C48F7E28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499099" y="4728076"/>
            <a:ext cx="2667001" cy="1371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71E2FA-BEA0-4C56-BBB7-7DD7CD3C028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499099" y="4423610"/>
            <a:ext cx="2667001" cy="304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A45220-711E-488B-8F04-79FC18D582F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499099" y="4728076"/>
            <a:ext cx="2667001" cy="533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A9313E-B307-4BD6-B35F-BC06E30CC1A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499099" y="3471110"/>
            <a:ext cx="2667001" cy="1256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6EACE72-F361-4434-8FF9-F8898F846ACD}"/>
              </a:ext>
            </a:extLst>
          </p:cNvPr>
          <p:cNvSpPr txBox="1"/>
          <p:nvPr/>
        </p:nvSpPr>
        <p:spPr>
          <a:xfrm>
            <a:off x="8125160" y="3117167"/>
            <a:ext cx="917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Nunito Sans" panose="00000500000000000000" pitchFamily="2" charset="0"/>
              </a:rPr>
              <a:t>left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B01F96-0AF7-493D-8A46-25829DD92344}"/>
              </a:ext>
            </a:extLst>
          </p:cNvPr>
          <p:cNvSpPr txBox="1"/>
          <p:nvPr/>
        </p:nvSpPr>
        <p:spPr>
          <a:xfrm>
            <a:off x="8166100" y="4069667"/>
            <a:ext cx="125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Nunito Sans" panose="00000500000000000000" pitchFamily="2" charset="0"/>
              </a:rPr>
              <a:t>right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C4E5B4-DB6D-459D-A3C8-4C4CA0A22E62}"/>
              </a:ext>
            </a:extLst>
          </p:cNvPr>
          <p:cNvSpPr txBox="1"/>
          <p:nvPr/>
        </p:nvSpPr>
        <p:spPr>
          <a:xfrm>
            <a:off x="8166100" y="4909385"/>
            <a:ext cx="771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Nunito Sans" panose="00000500000000000000" pitchFamily="2" charset="0"/>
              </a:rPr>
              <a:t>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960DC2-08C7-402B-B740-DEF6485BB64C}"/>
              </a:ext>
            </a:extLst>
          </p:cNvPr>
          <p:cNvSpPr txBox="1"/>
          <p:nvPr/>
        </p:nvSpPr>
        <p:spPr>
          <a:xfrm>
            <a:off x="8139229" y="5749103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Nunito Sans" panose="00000500000000000000" pitchFamily="2" charset="0"/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246936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9FAE-63E2-45EF-BDF4-FB88A657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have I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B67F-5C63-49C0-B09F-29AEFDCC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the game from scratch</a:t>
            </a:r>
          </a:p>
          <a:p>
            <a:r>
              <a:rPr lang="en-US" dirty="0"/>
              <a:t>Developed a basic GUI</a:t>
            </a:r>
          </a:p>
          <a:p>
            <a:r>
              <a:rPr lang="en-US" dirty="0"/>
              <a:t>Written the bot to play according to the following strategies:</a:t>
            </a:r>
          </a:p>
          <a:p>
            <a:pPr lvl="1"/>
            <a:r>
              <a:rPr lang="en-US" dirty="0"/>
              <a:t>Random move</a:t>
            </a:r>
          </a:p>
          <a:p>
            <a:pPr lvl="1"/>
            <a:r>
              <a:rPr lang="en-US" dirty="0"/>
              <a:t>High scores</a:t>
            </a:r>
          </a:p>
          <a:p>
            <a:pPr lvl="1"/>
            <a:r>
              <a:rPr lang="en-US" dirty="0"/>
              <a:t>Most merges</a:t>
            </a:r>
          </a:p>
          <a:p>
            <a:pPr lvl="1"/>
            <a:r>
              <a:rPr lang="en-US" dirty="0"/>
              <a:t>Keep largest tile in corner</a:t>
            </a:r>
          </a:p>
          <a:p>
            <a:pPr marL="0" indent="0">
              <a:buNone/>
            </a:pPr>
            <a:r>
              <a:rPr lang="en-US" dirty="0"/>
              <a:t>   looking only one move ahead</a:t>
            </a:r>
          </a:p>
        </p:txBody>
      </p:sp>
    </p:spTree>
    <p:extLst>
      <p:ext uri="{BB962C8B-B14F-4D97-AF65-F5344CB8AC3E}">
        <p14:creationId xmlns:p14="http://schemas.microsoft.com/office/powerpoint/2010/main" val="122113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A8C1-3372-4FFF-BA56-642CA6E1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issues have I encountered?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9A7A-3DC2-4A0E-8241-04CF31B3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Next step: modify bot to look n moves ahead when choosing the next “best” move</a:t>
            </a:r>
          </a:p>
          <a:p>
            <a:pPr lvl="1"/>
            <a:r>
              <a:rPr lang="en-US" dirty="0"/>
              <a:t>How should I handle the random aspect of placing a new tile when looking ahead n moves?</a:t>
            </a:r>
          </a:p>
          <a:p>
            <a:pPr lvl="2"/>
            <a:r>
              <a:rPr lang="en-US" dirty="0"/>
              <a:t>Ignore it</a:t>
            </a:r>
          </a:p>
          <a:p>
            <a:pPr lvl="2"/>
            <a:r>
              <a:rPr lang="en-US" dirty="0"/>
              <a:t>Monte Carlo Simulation</a:t>
            </a:r>
          </a:p>
        </p:txBody>
      </p:sp>
      <p:pic>
        <p:nvPicPr>
          <p:cNvPr id="4" name="Picture 4" descr="Image result for 2048&quot;">
            <a:extLst>
              <a:ext uri="{FF2B5EF4-FFF2-40B4-BE49-F238E27FC236}">
                <a16:creationId xmlns:a16="http://schemas.microsoft.com/office/drawing/2014/main" id="{7FAFE204-F8B3-46DD-AF9C-544B7C57C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2"/>
          <a:stretch/>
        </p:blipFill>
        <p:spPr bwMode="auto">
          <a:xfrm>
            <a:off x="1112887" y="4090214"/>
            <a:ext cx="2095074" cy="26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71B883-F0A5-4986-BF7C-33714AE5550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00263" y="4936765"/>
            <a:ext cx="2557132" cy="138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97EF24-9C7E-42D6-AA1D-7229DF25F44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200263" y="4415360"/>
            <a:ext cx="2571857" cy="521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473A7B-067E-40AA-84B0-EC71A05D79F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200263" y="4936765"/>
            <a:ext cx="2571857" cy="531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BED55D-F50A-4D1C-B5C8-9973E8EF47A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200263" y="3709862"/>
            <a:ext cx="2571857" cy="1226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9BB672-04E6-4711-919B-7C071991A806}"/>
              </a:ext>
            </a:extLst>
          </p:cNvPr>
          <p:cNvSpPr txBox="1"/>
          <p:nvPr/>
        </p:nvSpPr>
        <p:spPr>
          <a:xfrm>
            <a:off x="5772120" y="3481262"/>
            <a:ext cx="10058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0000500000000000000" pitchFamily="2" charset="0"/>
              </a:rPr>
              <a:t>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5AC7A-B627-4A84-B480-AAA627DF8389}"/>
              </a:ext>
            </a:extLst>
          </p:cNvPr>
          <p:cNvSpPr txBox="1"/>
          <p:nvPr/>
        </p:nvSpPr>
        <p:spPr>
          <a:xfrm>
            <a:off x="5772120" y="4186760"/>
            <a:ext cx="10058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0000500000000000000" pitchFamily="2" charset="0"/>
              </a:rPr>
              <a:t>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5488B-90F8-47B9-A7A6-3DA1CA95599A}"/>
              </a:ext>
            </a:extLst>
          </p:cNvPr>
          <p:cNvSpPr txBox="1"/>
          <p:nvPr/>
        </p:nvSpPr>
        <p:spPr>
          <a:xfrm>
            <a:off x="5772120" y="5239361"/>
            <a:ext cx="10058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0000500000000000000" pitchFamily="2" charset="0"/>
              </a:rPr>
              <a:t>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6D023-3910-40E2-B8B5-6C80C2DE8E2E}"/>
              </a:ext>
            </a:extLst>
          </p:cNvPr>
          <p:cNvSpPr txBox="1"/>
          <p:nvPr/>
        </p:nvSpPr>
        <p:spPr>
          <a:xfrm>
            <a:off x="5757395" y="6091298"/>
            <a:ext cx="10058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0000500000000000000" pitchFamily="2" charset="0"/>
              </a:rPr>
              <a:t>down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85296-1585-4C9F-B4DA-6E241C1BF92E}"/>
              </a:ext>
            </a:extLst>
          </p:cNvPr>
          <p:cNvSpPr txBox="1"/>
          <p:nvPr/>
        </p:nvSpPr>
        <p:spPr>
          <a:xfrm>
            <a:off x="7999902" y="2987758"/>
            <a:ext cx="365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 Sans" panose="00000500000000000000" pitchFamily="2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C74CC-BE6D-4A1C-AB6C-BFE2220FDF9B}"/>
              </a:ext>
            </a:extLst>
          </p:cNvPr>
          <p:cNvSpPr txBox="1"/>
          <p:nvPr/>
        </p:nvSpPr>
        <p:spPr>
          <a:xfrm>
            <a:off x="7999902" y="3289961"/>
            <a:ext cx="365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 Sans" panose="00000500000000000000" pitchFamily="2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92008-4975-410D-B8B1-61318C79BBF0}"/>
              </a:ext>
            </a:extLst>
          </p:cNvPr>
          <p:cNvSpPr txBox="1"/>
          <p:nvPr/>
        </p:nvSpPr>
        <p:spPr>
          <a:xfrm>
            <a:off x="7999902" y="3590918"/>
            <a:ext cx="365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 Sans" panose="00000500000000000000" pitchFamily="2" charset="0"/>
              </a:rPr>
              <a:t>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CBAA58-D9A4-4103-B481-528567F3ADA7}"/>
              </a:ext>
            </a:extLst>
          </p:cNvPr>
          <p:cNvSpPr txBox="1"/>
          <p:nvPr/>
        </p:nvSpPr>
        <p:spPr>
          <a:xfrm>
            <a:off x="8006268" y="3925880"/>
            <a:ext cx="365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 Sans" panose="00000500000000000000" pitchFamily="2" charset="0"/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0D21C-3FB6-4B53-8757-C18037B978EA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6777960" y="3709862"/>
            <a:ext cx="1228308" cy="398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5990CC-5678-4FF4-BA49-60AB0D6965F9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6777960" y="3472841"/>
            <a:ext cx="1221942" cy="237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EC5B66-7F87-4C5D-AA94-1AF2F3EA6E6F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>
            <a:off x="6777960" y="3709862"/>
            <a:ext cx="1221942" cy="63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164E07-DBEE-443F-A876-C65FBFD88D68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6777960" y="3170638"/>
            <a:ext cx="1221942" cy="539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00ACD88-A2ED-4E6B-8B83-5208CE5A6746}"/>
              </a:ext>
            </a:extLst>
          </p:cNvPr>
          <p:cNvSpPr txBox="1"/>
          <p:nvPr/>
        </p:nvSpPr>
        <p:spPr>
          <a:xfrm>
            <a:off x="8012634" y="4210454"/>
            <a:ext cx="365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 Sans" panose="00000500000000000000" pitchFamily="2" charset="0"/>
              </a:rPr>
              <a:t>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4282FC-BA5B-4EFD-844B-97019C51C05B}"/>
              </a:ext>
            </a:extLst>
          </p:cNvPr>
          <p:cNvSpPr txBox="1"/>
          <p:nvPr/>
        </p:nvSpPr>
        <p:spPr>
          <a:xfrm>
            <a:off x="8011045" y="4522479"/>
            <a:ext cx="3597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 Sans" panose="00000500000000000000" pitchFamily="2" charset="0"/>
              </a:rPr>
              <a:t>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26AD56-7D34-42FE-AC38-4E308FDB5F74}"/>
              </a:ext>
            </a:extLst>
          </p:cNvPr>
          <p:cNvSpPr txBox="1"/>
          <p:nvPr/>
        </p:nvSpPr>
        <p:spPr>
          <a:xfrm>
            <a:off x="8012634" y="4842142"/>
            <a:ext cx="365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 Sans" panose="00000500000000000000" pitchFamily="2" charset="0"/>
              </a:rPr>
              <a:t>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82AA6B-225A-4AF1-8963-AD3339014612}"/>
              </a:ext>
            </a:extLst>
          </p:cNvPr>
          <p:cNvSpPr txBox="1"/>
          <p:nvPr/>
        </p:nvSpPr>
        <p:spPr>
          <a:xfrm>
            <a:off x="8012634" y="5204880"/>
            <a:ext cx="365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 Sans" panose="00000500000000000000" pitchFamily="2" charset="0"/>
              </a:rPr>
              <a:t>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B79F0C-81BB-4414-A2A5-E354717ABC53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6777960" y="4415360"/>
            <a:ext cx="1234674" cy="972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7372E8-177C-4F3E-9E98-4423E4096F48}"/>
              </a:ext>
            </a:extLst>
          </p:cNvPr>
          <p:cNvCxnSpPr>
            <a:cxnSpLocks/>
            <a:stCxn id="10" idx="3"/>
            <a:endCxn id="51" idx="1"/>
          </p:cNvCxnSpPr>
          <p:nvPr/>
        </p:nvCxnSpPr>
        <p:spPr>
          <a:xfrm>
            <a:off x="6777960" y="4415360"/>
            <a:ext cx="1233085" cy="289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3AD969-2E44-49A1-BC8B-D8FD3DECDDF7}"/>
              </a:ext>
            </a:extLst>
          </p:cNvPr>
          <p:cNvCxnSpPr>
            <a:cxnSpLocks/>
            <a:stCxn id="10" idx="3"/>
            <a:endCxn id="52" idx="1"/>
          </p:cNvCxnSpPr>
          <p:nvPr/>
        </p:nvCxnSpPr>
        <p:spPr>
          <a:xfrm>
            <a:off x="6777960" y="4415360"/>
            <a:ext cx="1234674" cy="609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C6BB97-E865-46C2-8892-C67F8F88777E}"/>
              </a:ext>
            </a:extLst>
          </p:cNvPr>
          <p:cNvCxnSpPr>
            <a:cxnSpLocks/>
            <a:stCxn id="10" idx="3"/>
            <a:endCxn id="50" idx="1"/>
          </p:cNvCxnSpPr>
          <p:nvPr/>
        </p:nvCxnSpPr>
        <p:spPr>
          <a:xfrm flipV="1">
            <a:off x="6777960" y="4393334"/>
            <a:ext cx="1234674" cy="22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B28CF94-913E-49B4-8893-63E606715463}"/>
              </a:ext>
            </a:extLst>
          </p:cNvPr>
          <p:cNvSpPr txBox="1"/>
          <p:nvPr/>
        </p:nvSpPr>
        <p:spPr>
          <a:xfrm rot="16200000">
            <a:off x="6907023" y="574559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Nunito Sans" panose="00000500000000000000" pitchFamily="2" charset="0"/>
              </a:rPr>
              <a:t>.  .  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8D0705F-A1B5-4AC2-B8B5-85EBCB69944E}"/>
              </a:ext>
            </a:extLst>
          </p:cNvPr>
          <p:cNvSpPr txBox="1"/>
          <p:nvPr/>
        </p:nvSpPr>
        <p:spPr>
          <a:xfrm>
            <a:off x="9478773" y="451897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Nunito Sans" panose="00000500000000000000" pitchFamily="2" charset="0"/>
              </a:rPr>
              <a:t>.  .  .</a:t>
            </a:r>
          </a:p>
        </p:txBody>
      </p:sp>
    </p:spTree>
    <p:extLst>
      <p:ext uri="{BB962C8B-B14F-4D97-AF65-F5344CB8AC3E}">
        <p14:creationId xmlns:p14="http://schemas.microsoft.com/office/powerpoint/2010/main" val="72816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147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Nunito Sans</vt:lpstr>
      <vt:lpstr>Office Theme</vt:lpstr>
      <vt:lpstr>What is the optimal strategy to win the game 2048?</vt:lpstr>
      <vt:lpstr>What am I doing?</vt:lpstr>
      <vt:lpstr>What have I done so far?</vt:lpstr>
      <vt:lpstr>What issues have I encountered?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optimal strategy to win the game  2048?</dc:title>
  <dc:creator>Kara Schatz</dc:creator>
  <cp:lastModifiedBy>Kara Schatz</cp:lastModifiedBy>
  <cp:revision>16</cp:revision>
  <dcterms:created xsi:type="dcterms:W3CDTF">2020-01-29T01:14:46Z</dcterms:created>
  <dcterms:modified xsi:type="dcterms:W3CDTF">2020-03-04T05:58:04Z</dcterms:modified>
</cp:coreProperties>
</file>