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24" y="-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6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4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3D0E-B7EE-344E-B5FD-F9149132F1DF}" type="datetimeFigureOut">
              <a:rPr lang="en-US" smtClean="0"/>
              <a:t>3/10/11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1AA4-6F71-8D43-906D-1428B38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9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jp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08438" y="661096"/>
            <a:ext cx="2941761" cy="4864100"/>
            <a:chOff x="5008438" y="661096"/>
            <a:chExt cx="2941761" cy="4864100"/>
          </a:xfrm>
        </p:grpSpPr>
        <p:pic>
          <p:nvPicPr>
            <p:cNvPr id="27" name="Picture 26" descr="aedes.cover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775" y="4317600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8" name="Picture 27" descr="AssemblyContigLen.png"/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081" y="745092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9" name="Picture 28" descr="brugia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226" y="3125974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0" name="Picture 29" descr="Complexity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55"/>
            <a:stretch/>
          </p:blipFill>
          <p:spPr>
            <a:xfrm>
              <a:off x="6987775" y="745092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1" name="Picture 30" descr="cow.gi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775" y="3125974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2" name="Picture 31" descr="flycover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226" y="4317600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3" name="Picture 32" descr="graph-summarization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081" y="1937046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4" name="Picture 33" descr="mummergpu2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226" y="745092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5" name="Picture 34" descr="quake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7226" y="1937046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6" name="Picture 35" descr="scaffold.png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" r="50000"/>
            <a:stretch/>
          </p:blipFill>
          <p:spPr>
            <a:xfrm>
              <a:off x="6987775" y="1937046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7" name="Picture 36" descr="turkey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081" y="4317600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38" name="Picture 37" descr="tvg.cover.gi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2081" y="3125974"/>
              <a:ext cx="886224" cy="11307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6" name="Rectangle 25"/>
            <p:cNvSpPr/>
            <p:nvPr/>
          </p:nvSpPr>
          <p:spPr>
            <a:xfrm>
              <a:off x="5008438" y="661096"/>
              <a:ext cx="2941761" cy="48641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5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Cold Spring Harbor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Schatz</dc:creator>
  <cp:lastModifiedBy>Michael Schatz</cp:lastModifiedBy>
  <cp:revision>6</cp:revision>
  <dcterms:created xsi:type="dcterms:W3CDTF">2011-03-11T03:52:51Z</dcterms:created>
  <dcterms:modified xsi:type="dcterms:W3CDTF">2011-03-11T04:45:47Z</dcterms:modified>
</cp:coreProperties>
</file>