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61" r:id="rId2"/>
    <p:sldId id="268" r:id="rId3"/>
    <p:sldId id="269" r:id="rId4"/>
    <p:sldId id="270" r:id="rId5"/>
    <p:sldId id="257" r:id="rId6"/>
    <p:sldId id="260" r:id="rId7"/>
    <p:sldId id="258" r:id="rId8"/>
    <p:sldId id="262" r:id="rId9"/>
    <p:sldId id="263" r:id="rId10"/>
    <p:sldId id="264" r:id="rId11"/>
    <p:sldId id="265" r:id="rId12"/>
    <p:sldId id="266" r:id="rId13"/>
    <p:sldId id="267" r:id="rId14"/>
    <p:sldId id="272"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38C19-CDB1-43DC-867E-E4AB0ED18A5F}" type="datetimeFigureOut">
              <a:rPr lang="en-US" smtClean="0"/>
              <a:pPr/>
              <a:t>11/22/2021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90A786-8A14-4386-873C-D4F78C2F0D1E}" type="slidenum">
              <a:rPr lang="en-US" smtClean="0"/>
              <a:pPr/>
              <a:t>‹#›</a:t>
            </a:fld>
            <a:endParaRPr lang="en-US"/>
          </a:p>
        </p:txBody>
      </p:sp>
    </p:spTree>
    <p:extLst>
      <p:ext uri="{BB962C8B-B14F-4D97-AF65-F5344CB8AC3E}">
        <p14:creationId xmlns:p14="http://schemas.microsoft.com/office/powerpoint/2010/main" val="264395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user clicks on Leaderboard in the nav bar, this page is opened. It shows the scores of all the players saved to scores.txt</a:t>
            </a:r>
          </a:p>
        </p:txBody>
      </p:sp>
      <p:sp>
        <p:nvSpPr>
          <p:cNvPr id="4" name="Slide Number Placeholder 3"/>
          <p:cNvSpPr>
            <a:spLocks noGrp="1"/>
          </p:cNvSpPr>
          <p:nvPr>
            <p:ph type="sldNum" sz="quarter" idx="5"/>
          </p:nvPr>
        </p:nvSpPr>
        <p:spPr/>
        <p:txBody>
          <a:bodyPr/>
          <a:lstStyle/>
          <a:p>
            <a:fld id="{C090A786-8A14-4386-873C-D4F78C2F0D1E}" type="slidenum">
              <a:rPr lang="en-US" smtClean="0"/>
              <a:pPr/>
              <a:t>8</a:t>
            </a:fld>
            <a:endParaRPr lang="en-US"/>
          </a:p>
        </p:txBody>
      </p:sp>
    </p:spTree>
    <p:extLst>
      <p:ext uri="{BB962C8B-B14F-4D97-AF65-F5344CB8AC3E}">
        <p14:creationId xmlns:p14="http://schemas.microsoft.com/office/powerpoint/2010/main" val="4003941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t>
            </a:r>
            <a:r>
              <a:rPr lang="en-US" dirty="0" err="1"/>
              <a:t>scoreboard.php</a:t>
            </a:r>
            <a:r>
              <a:rPr lang="en-US" dirty="0"/>
              <a:t> is opened, the current user’s score is saved depending on if they are new or returning. If they are returning, the score is also checked to see if their current score is higher than their previous.</a:t>
            </a:r>
          </a:p>
        </p:txBody>
      </p:sp>
      <p:sp>
        <p:nvSpPr>
          <p:cNvPr id="4" name="Slide Number Placeholder 3"/>
          <p:cNvSpPr>
            <a:spLocks noGrp="1"/>
          </p:cNvSpPr>
          <p:nvPr>
            <p:ph type="sldNum" sz="quarter" idx="5"/>
          </p:nvPr>
        </p:nvSpPr>
        <p:spPr/>
        <p:txBody>
          <a:bodyPr/>
          <a:lstStyle/>
          <a:p>
            <a:fld id="{C090A786-8A14-4386-873C-D4F78C2F0D1E}" type="slidenum">
              <a:rPr lang="en-US" smtClean="0"/>
              <a:pPr/>
              <a:t>9</a:t>
            </a:fld>
            <a:endParaRPr lang="en-US"/>
          </a:p>
        </p:txBody>
      </p:sp>
    </p:spTree>
    <p:extLst>
      <p:ext uri="{BB962C8B-B14F-4D97-AF65-F5344CB8AC3E}">
        <p14:creationId xmlns:p14="http://schemas.microsoft.com/office/powerpoint/2010/main" val="2080050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scores are printed from greatest to least by a simple sorting algorithm that swaps the max score to the front of an array. Once sorted all the values are echoed as table data.</a:t>
            </a:r>
          </a:p>
        </p:txBody>
      </p:sp>
      <p:sp>
        <p:nvSpPr>
          <p:cNvPr id="4" name="Slide Number Placeholder 3"/>
          <p:cNvSpPr>
            <a:spLocks noGrp="1"/>
          </p:cNvSpPr>
          <p:nvPr>
            <p:ph type="sldNum" sz="quarter" idx="5"/>
          </p:nvPr>
        </p:nvSpPr>
        <p:spPr/>
        <p:txBody>
          <a:bodyPr/>
          <a:lstStyle/>
          <a:p>
            <a:fld id="{C090A786-8A14-4386-873C-D4F78C2F0D1E}" type="slidenum">
              <a:rPr lang="en-US" smtClean="0"/>
              <a:pPr/>
              <a:t>10</a:t>
            </a:fld>
            <a:endParaRPr lang="en-US"/>
          </a:p>
        </p:txBody>
      </p:sp>
    </p:spTree>
    <p:extLst>
      <p:ext uri="{BB962C8B-B14F-4D97-AF65-F5344CB8AC3E}">
        <p14:creationId xmlns:p14="http://schemas.microsoft.com/office/powerpoint/2010/main" val="2517736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Contains a menu list for the player so they know how to create the drinks. Clicking on the text under flavor and type will open a </a:t>
            </a:r>
            <a:r>
              <a:rPr lang="en-US" dirty="0" err="1"/>
              <a:t>sublist</a:t>
            </a:r>
            <a:r>
              <a:rPr lang="en-US" dirty="0"/>
              <a:t> where you can quickly navigate to the drink via id</a:t>
            </a:r>
          </a:p>
        </p:txBody>
      </p:sp>
      <p:sp>
        <p:nvSpPr>
          <p:cNvPr id="4" name="Slide Number Placeholder 3"/>
          <p:cNvSpPr>
            <a:spLocks noGrp="1"/>
          </p:cNvSpPr>
          <p:nvPr>
            <p:ph type="sldNum" sz="quarter" idx="5"/>
          </p:nvPr>
        </p:nvSpPr>
        <p:spPr/>
        <p:txBody>
          <a:bodyPr/>
          <a:lstStyle/>
          <a:p>
            <a:fld id="{C090A786-8A14-4386-873C-D4F78C2F0D1E}" type="slidenum">
              <a:rPr lang="en-US" smtClean="0"/>
              <a:pPr/>
              <a:t>11</a:t>
            </a:fld>
            <a:endParaRPr lang="en-US"/>
          </a:p>
        </p:txBody>
      </p:sp>
    </p:spTree>
    <p:extLst>
      <p:ext uri="{BB962C8B-B14F-4D97-AF65-F5344CB8AC3E}">
        <p14:creationId xmlns:p14="http://schemas.microsoft.com/office/powerpoint/2010/main" val="3045779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text under flavor and type acts as a hidden checkbox that opens up the </a:t>
            </a:r>
            <a:r>
              <a:rPr lang="en-US" dirty="0" err="1"/>
              <a:t>sublist</a:t>
            </a:r>
            <a:r>
              <a:rPr lang="en-US" dirty="0"/>
              <a:t> when clicked</a:t>
            </a:r>
          </a:p>
        </p:txBody>
      </p:sp>
      <p:sp>
        <p:nvSpPr>
          <p:cNvPr id="4" name="Slide Number Placeholder 3"/>
          <p:cNvSpPr>
            <a:spLocks noGrp="1"/>
          </p:cNvSpPr>
          <p:nvPr>
            <p:ph type="sldNum" sz="quarter" idx="5"/>
          </p:nvPr>
        </p:nvSpPr>
        <p:spPr/>
        <p:txBody>
          <a:bodyPr/>
          <a:lstStyle/>
          <a:p>
            <a:fld id="{C090A786-8A14-4386-873C-D4F78C2F0D1E}" type="slidenum">
              <a:rPr lang="en-US" smtClean="0"/>
              <a:pPr/>
              <a:t>12</a:t>
            </a:fld>
            <a:endParaRPr lang="en-US"/>
          </a:p>
        </p:txBody>
      </p:sp>
    </p:spTree>
    <p:extLst>
      <p:ext uri="{BB962C8B-B14F-4D97-AF65-F5344CB8AC3E}">
        <p14:creationId xmlns:p14="http://schemas.microsoft.com/office/powerpoint/2010/main" val="2897282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pressing the logout button the nav bar, it redirects to this page. The page clears the info from the session and deletes the cookie</a:t>
            </a:r>
          </a:p>
        </p:txBody>
      </p:sp>
      <p:sp>
        <p:nvSpPr>
          <p:cNvPr id="4" name="Slide Number Placeholder 3"/>
          <p:cNvSpPr>
            <a:spLocks noGrp="1"/>
          </p:cNvSpPr>
          <p:nvPr>
            <p:ph type="sldNum" sz="quarter" idx="5"/>
          </p:nvPr>
        </p:nvSpPr>
        <p:spPr/>
        <p:txBody>
          <a:bodyPr/>
          <a:lstStyle/>
          <a:p>
            <a:fld id="{C090A786-8A14-4386-873C-D4F78C2F0D1E}" type="slidenum">
              <a:rPr lang="en-US" smtClean="0"/>
              <a:pPr/>
              <a:t>13</a:t>
            </a:fld>
            <a:endParaRPr lang="en-US"/>
          </a:p>
        </p:txBody>
      </p:sp>
    </p:spTree>
    <p:extLst>
      <p:ext uri="{BB962C8B-B14F-4D97-AF65-F5344CB8AC3E}">
        <p14:creationId xmlns:p14="http://schemas.microsoft.com/office/powerpoint/2010/main" val="1288828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11/22/2021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11/22/2021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11/22/2021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11/22/2021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11/22/2021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11/22/2021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467600" cy="1143000"/>
          </a:xfrm>
        </p:spPr>
        <p:txBody>
          <a:bodyPr/>
          <a:lstStyle/>
          <a:p>
            <a:r>
              <a:rPr lang="en-US" dirty="0"/>
              <a:t>Cyberpunk Bartender</a:t>
            </a:r>
          </a:p>
        </p:txBody>
      </p:sp>
      <p:sp>
        <p:nvSpPr>
          <p:cNvPr id="3" name="Content Placeholder 2"/>
          <p:cNvSpPr>
            <a:spLocks noGrp="1"/>
          </p:cNvSpPr>
          <p:nvPr>
            <p:ph sz="quarter" idx="1"/>
          </p:nvPr>
        </p:nvSpPr>
        <p:spPr>
          <a:xfrm>
            <a:off x="2209800" y="2133600"/>
            <a:ext cx="3962400" cy="2590800"/>
          </a:xfrm>
        </p:spPr>
        <p:txBody>
          <a:bodyPr/>
          <a:lstStyle/>
          <a:p>
            <a:r>
              <a:rPr lang="en-US" dirty="0"/>
              <a:t>Developer –</a:t>
            </a:r>
          </a:p>
          <a:p>
            <a:pPr>
              <a:buNone/>
            </a:pPr>
            <a:r>
              <a:rPr lang="en-US" dirty="0"/>
              <a:t>	Sonal Chavan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DFCF-7B5B-43A3-80CD-699BB7905DAF}"/>
              </a:ext>
            </a:extLst>
          </p:cNvPr>
          <p:cNvSpPr>
            <a:spLocks noGrp="1"/>
          </p:cNvSpPr>
          <p:nvPr>
            <p:ph type="title"/>
          </p:nvPr>
        </p:nvSpPr>
        <p:spPr/>
        <p:txBody>
          <a:bodyPr/>
          <a:lstStyle/>
          <a:p>
            <a:r>
              <a:rPr lang="en-US" dirty="0"/>
              <a:t>Sorting and printing scores</a:t>
            </a:r>
          </a:p>
        </p:txBody>
      </p:sp>
      <p:pic>
        <p:nvPicPr>
          <p:cNvPr id="9" name="Content Placeholder 14">
            <a:extLst>
              <a:ext uri="{FF2B5EF4-FFF2-40B4-BE49-F238E27FC236}">
                <a16:creationId xmlns:a16="http://schemas.microsoft.com/office/drawing/2014/main" id="{03C9093D-A936-4704-A7B7-A1CEA129767D}"/>
              </a:ext>
            </a:extLst>
          </p:cNvPr>
          <p:cNvPicPr>
            <a:picLocks noGrp="1" noChangeAspect="1"/>
          </p:cNvPicPr>
          <p:nvPr>
            <p:ph sz="quarter" idx="1"/>
          </p:nvPr>
        </p:nvPicPr>
        <p:blipFill>
          <a:blip r:embed="rId3"/>
          <a:stretch>
            <a:fillRect/>
          </a:stretch>
        </p:blipFill>
        <p:spPr>
          <a:xfrm>
            <a:off x="457200" y="1524000"/>
            <a:ext cx="7467600" cy="2255190"/>
          </a:xfrm>
          <a:prstGeom prst="rect">
            <a:avLst/>
          </a:prstGeom>
        </p:spPr>
      </p:pic>
      <p:pic>
        <p:nvPicPr>
          <p:cNvPr id="10" name="Content Placeholder 4">
            <a:extLst>
              <a:ext uri="{FF2B5EF4-FFF2-40B4-BE49-F238E27FC236}">
                <a16:creationId xmlns:a16="http://schemas.microsoft.com/office/drawing/2014/main" id="{7091A5BA-0D1C-45A6-AD3B-9FD16B92E192}"/>
              </a:ext>
            </a:extLst>
          </p:cNvPr>
          <p:cNvPicPr>
            <a:picLocks noGrp="1" noChangeAspect="1"/>
          </p:cNvPicPr>
          <p:nvPr>
            <p:ph sz="quarter" idx="2"/>
          </p:nvPr>
        </p:nvPicPr>
        <p:blipFill>
          <a:blip r:embed="rId4"/>
          <a:stretch>
            <a:fillRect/>
          </a:stretch>
        </p:blipFill>
        <p:spPr>
          <a:xfrm>
            <a:off x="4300194" y="2628345"/>
            <a:ext cx="3657600" cy="3955017"/>
          </a:xfrm>
        </p:spPr>
      </p:pic>
    </p:spTree>
    <p:extLst>
      <p:ext uri="{BB962C8B-B14F-4D97-AF65-F5344CB8AC3E}">
        <p14:creationId xmlns:p14="http://schemas.microsoft.com/office/powerpoint/2010/main" val="2183207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9C43E-7A5C-4F53-84D1-0CAC6A99C339}"/>
              </a:ext>
            </a:extLst>
          </p:cNvPr>
          <p:cNvSpPr>
            <a:spLocks noGrp="1"/>
          </p:cNvSpPr>
          <p:nvPr>
            <p:ph type="title"/>
          </p:nvPr>
        </p:nvSpPr>
        <p:spPr/>
        <p:txBody>
          <a:bodyPr/>
          <a:lstStyle/>
          <a:p>
            <a:r>
              <a:rPr lang="en-US" dirty="0"/>
              <a:t>Menu.html</a:t>
            </a:r>
          </a:p>
        </p:txBody>
      </p:sp>
      <p:pic>
        <p:nvPicPr>
          <p:cNvPr id="7" name="Content Placeholder 6">
            <a:extLst>
              <a:ext uri="{FF2B5EF4-FFF2-40B4-BE49-F238E27FC236}">
                <a16:creationId xmlns:a16="http://schemas.microsoft.com/office/drawing/2014/main" id="{B40F7A18-0AB8-4951-A412-FFC8F29A8DDF}"/>
              </a:ext>
            </a:extLst>
          </p:cNvPr>
          <p:cNvPicPr>
            <a:picLocks noGrp="1" noChangeAspect="1"/>
          </p:cNvPicPr>
          <p:nvPr>
            <p:ph sz="quarter" idx="1"/>
          </p:nvPr>
        </p:nvPicPr>
        <p:blipFill>
          <a:blip r:embed="rId3"/>
          <a:stretch>
            <a:fillRect/>
          </a:stretch>
        </p:blipFill>
        <p:spPr>
          <a:xfrm>
            <a:off x="457200" y="2193794"/>
            <a:ext cx="7467600" cy="3686436"/>
          </a:xfrm>
        </p:spPr>
      </p:pic>
    </p:spTree>
    <p:extLst>
      <p:ext uri="{BB962C8B-B14F-4D97-AF65-F5344CB8AC3E}">
        <p14:creationId xmlns:p14="http://schemas.microsoft.com/office/powerpoint/2010/main" val="788884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D091-8869-4496-9001-B0212AD07425}"/>
              </a:ext>
            </a:extLst>
          </p:cNvPr>
          <p:cNvSpPr>
            <a:spLocks noGrp="1"/>
          </p:cNvSpPr>
          <p:nvPr>
            <p:ph type="title"/>
          </p:nvPr>
        </p:nvSpPr>
        <p:spPr/>
        <p:txBody>
          <a:bodyPr/>
          <a:lstStyle/>
          <a:p>
            <a:r>
              <a:rPr lang="en-US" dirty="0"/>
              <a:t>Hidden Checkbox</a:t>
            </a:r>
          </a:p>
        </p:txBody>
      </p:sp>
      <p:pic>
        <p:nvPicPr>
          <p:cNvPr id="5" name="Content Placeholder 4">
            <a:extLst>
              <a:ext uri="{FF2B5EF4-FFF2-40B4-BE49-F238E27FC236}">
                <a16:creationId xmlns:a16="http://schemas.microsoft.com/office/drawing/2014/main" id="{ABC98807-18E7-4E51-8293-3A32F75D7276}"/>
              </a:ext>
            </a:extLst>
          </p:cNvPr>
          <p:cNvPicPr>
            <a:picLocks noGrp="1" noChangeAspect="1"/>
          </p:cNvPicPr>
          <p:nvPr>
            <p:ph sz="quarter" idx="1"/>
          </p:nvPr>
        </p:nvPicPr>
        <p:blipFill>
          <a:blip r:embed="rId3"/>
          <a:stretch>
            <a:fillRect/>
          </a:stretch>
        </p:blipFill>
        <p:spPr>
          <a:xfrm>
            <a:off x="1375718" y="1600200"/>
            <a:ext cx="5630563" cy="4873625"/>
          </a:xfrm>
        </p:spPr>
      </p:pic>
    </p:spTree>
    <p:extLst>
      <p:ext uri="{BB962C8B-B14F-4D97-AF65-F5344CB8AC3E}">
        <p14:creationId xmlns:p14="http://schemas.microsoft.com/office/powerpoint/2010/main" val="4131590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F95C-8B61-401E-B695-4730C7702E45}"/>
              </a:ext>
            </a:extLst>
          </p:cNvPr>
          <p:cNvSpPr>
            <a:spLocks noGrp="1"/>
          </p:cNvSpPr>
          <p:nvPr>
            <p:ph type="title"/>
          </p:nvPr>
        </p:nvSpPr>
        <p:spPr/>
        <p:txBody>
          <a:bodyPr/>
          <a:lstStyle/>
          <a:p>
            <a:r>
              <a:rPr lang="en-US" dirty="0" err="1"/>
              <a:t>Logout.php</a:t>
            </a:r>
            <a:endParaRPr lang="en-US" dirty="0"/>
          </a:p>
        </p:txBody>
      </p:sp>
      <p:pic>
        <p:nvPicPr>
          <p:cNvPr id="8" name="Content Placeholder 7">
            <a:extLst>
              <a:ext uri="{FF2B5EF4-FFF2-40B4-BE49-F238E27FC236}">
                <a16:creationId xmlns:a16="http://schemas.microsoft.com/office/drawing/2014/main" id="{A6C499CD-F287-46E6-A8B8-1BCEAFDCAB8C}"/>
              </a:ext>
            </a:extLst>
          </p:cNvPr>
          <p:cNvPicPr>
            <a:picLocks noGrp="1" noChangeAspect="1"/>
          </p:cNvPicPr>
          <p:nvPr>
            <p:ph sz="quarter" idx="1"/>
          </p:nvPr>
        </p:nvPicPr>
        <p:blipFill>
          <a:blip r:embed="rId3"/>
          <a:stretch>
            <a:fillRect/>
          </a:stretch>
        </p:blipFill>
        <p:spPr>
          <a:xfrm>
            <a:off x="676326" y="1524000"/>
            <a:ext cx="7029347" cy="3336645"/>
          </a:xfrm>
        </p:spPr>
      </p:pic>
      <p:pic>
        <p:nvPicPr>
          <p:cNvPr id="6" name="Content Placeholder 5">
            <a:extLst>
              <a:ext uri="{FF2B5EF4-FFF2-40B4-BE49-F238E27FC236}">
                <a16:creationId xmlns:a16="http://schemas.microsoft.com/office/drawing/2014/main" id="{E22895B2-F25A-476B-BBAF-BF0D28E08843}"/>
              </a:ext>
            </a:extLst>
          </p:cNvPr>
          <p:cNvPicPr>
            <a:picLocks noGrp="1" noChangeAspect="1"/>
          </p:cNvPicPr>
          <p:nvPr>
            <p:ph sz="quarter" idx="2"/>
          </p:nvPr>
        </p:nvPicPr>
        <p:blipFill>
          <a:blip r:embed="rId4"/>
          <a:stretch>
            <a:fillRect/>
          </a:stretch>
        </p:blipFill>
        <p:spPr>
          <a:xfrm>
            <a:off x="2362199" y="5562600"/>
            <a:ext cx="3657600" cy="821266"/>
          </a:xfrm>
        </p:spPr>
      </p:pic>
    </p:spTree>
    <p:extLst>
      <p:ext uri="{BB962C8B-B14F-4D97-AF65-F5344CB8AC3E}">
        <p14:creationId xmlns:p14="http://schemas.microsoft.com/office/powerpoint/2010/main" val="40537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14290"/>
            <a:ext cx="7639080" cy="488968"/>
          </a:xfrm>
        </p:spPr>
        <p:txBody>
          <a:bodyPr>
            <a:normAutofit fontScale="90000"/>
          </a:bodyPr>
          <a:lstStyle/>
          <a:p>
            <a:r>
              <a:rPr lang="en-US" dirty="0"/>
              <a:t>Sequence Diagram</a:t>
            </a:r>
          </a:p>
        </p:txBody>
      </p:sp>
      <p:pic>
        <p:nvPicPr>
          <p:cNvPr id="1026" name="Picture 2" descr="D:\MS Study\Web_Programming\WP\Project2\Project2_FINAL\project2_seq_diagram.png"/>
          <p:cNvPicPr>
            <a:picLocks noChangeAspect="1" noChangeArrowheads="1"/>
          </p:cNvPicPr>
          <p:nvPr/>
        </p:nvPicPr>
        <p:blipFill>
          <a:blip r:embed="rId2"/>
          <a:srcRect/>
          <a:stretch>
            <a:fillRect/>
          </a:stretch>
        </p:blipFill>
        <p:spPr bwMode="auto">
          <a:xfrm>
            <a:off x="-1" y="1000108"/>
            <a:ext cx="9128679" cy="442915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1802" y="2428868"/>
            <a:ext cx="2614602" cy="1225536"/>
          </a:xfrm>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E525-CB59-4B19-BBF1-A21A1D06B8D8}"/>
              </a:ext>
            </a:extLst>
          </p:cNvPr>
          <p:cNvSpPr>
            <a:spLocks noGrp="1"/>
          </p:cNvSpPr>
          <p:nvPr>
            <p:ph type="title"/>
          </p:nvPr>
        </p:nvSpPr>
        <p:spPr/>
        <p:txBody>
          <a:bodyPr/>
          <a:lstStyle/>
          <a:p>
            <a:r>
              <a:rPr lang="en-US" dirty="0"/>
              <a:t>Log In</a:t>
            </a:r>
          </a:p>
        </p:txBody>
      </p:sp>
      <p:pic>
        <p:nvPicPr>
          <p:cNvPr id="5" name="Content Placeholder 4" descr="Graphical user interface&#10;&#10;Description automatically generated">
            <a:extLst>
              <a:ext uri="{FF2B5EF4-FFF2-40B4-BE49-F238E27FC236}">
                <a16:creationId xmlns:a16="http://schemas.microsoft.com/office/drawing/2014/main" id="{349064AF-33A7-4E8F-8813-3BE32208272E}"/>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640078"/>
            <a:ext cx="7467600" cy="4793869"/>
          </a:xfrm>
        </p:spPr>
      </p:pic>
    </p:spTree>
    <p:extLst>
      <p:ext uri="{BB962C8B-B14F-4D97-AF65-F5344CB8AC3E}">
        <p14:creationId xmlns:p14="http://schemas.microsoft.com/office/powerpoint/2010/main" val="2902396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3BD0-E5AA-4CD5-A929-CAECE083B16C}"/>
              </a:ext>
            </a:extLst>
          </p:cNvPr>
          <p:cNvSpPr>
            <a:spLocks noGrp="1"/>
          </p:cNvSpPr>
          <p:nvPr>
            <p:ph type="title"/>
          </p:nvPr>
        </p:nvSpPr>
        <p:spPr/>
        <p:txBody>
          <a:bodyPr/>
          <a:lstStyle/>
          <a:p>
            <a:r>
              <a:rPr lang="en-US" dirty="0"/>
              <a:t>Sign Up</a:t>
            </a:r>
          </a:p>
        </p:txBody>
      </p:sp>
      <p:pic>
        <p:nvPicPr>
          <p:cNvPr id="5" name="Content Placeholder 4" descr="Graphical user interface&#10;&#10;Description automatically generated">
            <a:extLst>
              <a:ext uri="{FF2B5EF4-FFF2-40B4-BE49-F238E27FC236}">
                <a16:creationId xmlns:a16="http://schemas.microsoft.com/office/drawing/2014/main" id="{12F2E966-490B-4BE8-937D-52AECDDB130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783670"/>
            <a:ext cx="7467600" cy="4506685"/>
          </a:xfrm>
        </p:spPr>
      </p:pic>
    </p:spTree>
    <p:extLst>
      <p:ext uri="{BB962C8B-B14F-4D97-AF65-F5344CB8AC3E}">
        <p14:creationId xmlns:p14="http://schemas.microsoft.com/office/powerpoint/2010/main" val="913173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5AB7-6066-41F1-BB7D-35301234BE75}"/>
              </a:ext>
            </a:extLst>
          </p:cNvPr>
          <p:cNvSpPr>
            <a:spLocks noGrp="1"/>
          </p:cNvSpPr>
          <p:nvPr>
            <p:ph type="title"/>
          </p:nvPr>
        </p:nvSpPr>
        <p:spPr/>
        <p:txBody>
          <a:bodyPr/>
          <a:lstStyle/>
          <a:p>
            <a:r>
              <a:rPr lang="en-US" dirty="0"/>
              <a:t>Sign Up Confirmation</a:t>
            </a:r>
          </a:p>
        </p:txBody>
      </p:sp>
      <p:pic>
        <p:nvPicPr>
          <p:cNvPr id="5" name="Content Placeholder 4" descr="A screenshot of a video game&#10;&#10;Description automatically generated">
            <a:extLst>
              <a:ext uri="{FF2B5EF4-FFF2-40B4-BE49-F238E27FC236}">
                <a16:creationId xmlns:a16="http://schemas.microsoft.com/office/drawing/2014/main" id="{520BBD86-C531-4E21-8D56-E925B8EC610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772784"/>
            <a:ext cx="7467600" cy="4528457"/>
          </a:xfrm>
        </p:spPr>
      </p:pic>
    </p:spTree>
    <p:extLst>
      <p:ext uri="{BB962C8B-B14F-4D97-AF65-F5344CB8AC3E}">
        <p14:creationId xmlns:p14="http://schemas.microsoft.com/office/powerpoint/2010/main" val="410054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Page</a:t>
            </a:r>
          </a:p>
        </p:txBody>
      </p:sp>
      <p:pic>
        <p:nvPicPr>
          <p:cNvPr id="2050" name="Picture 2" descr="D:\MS Study\Web_Programming\WP\Project2\instructions.png"/>
          <p:cNvPicPr>
            <a:picLocks noChangeAspect="1" noChangeArrowheads="1"/>
          </p:cNvPicPr>
          <p:nvPr/>
        </p:nvPicPr>
        <p:blipFill>
          <a:blip r:embed="rId2"/>
          <a:srcRect/>
          <a:stretch>
            <a:fillRect/>
          </a:stretch>
        </p:blipFill>
        <p:spPr bwMode="auto">
          <a:xfrm>
            <a:off x="40769" y="1752600"/>
            <a:ext cx="9103231" cy="438774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Page</a:t>
            </a:r>
          </a:p>
        </p:txBody>
      </p:sp>
      <p:pic>
        <p:nvPicPr>
          <p:cNvPr id="4" name="Picture 2" descr="D:\MS Study\Web_Programming\WP\Project2\game_page.png"/>
          <p:cNvPicPr>
            <a:picLocks noGrp="1" noChangeAspect="1" noChangeArrowheads="1"/>
          </p:cNvPicPr>
          <p:nvPr>
            <p:ph sz="quarter" idx="1"/>
          </p:nvPr>
        </p:nvPicPr>
        <p:blipFill>
          <a:blip r:embed="rId2"/>
          <a:srcRect/>
          <a:stretch>
            <a:fillRect/>
          </a:stretch>
        </p:blipFill>
        <p:spPr bwMode="auto">
          <a:xfrm>
            <a:off x="-52887" y="1828800"/>
            <a:ext cx="9196888" cy="44958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Checkbox</a:t>
            </a:r>
          </a:p>
        </p:txBody>
      </p:sp>
      <p:pic>
        <p:nvPicPr>
          <p:cNvPr id="3074" name="Picture 2" descr="D:\MS Study\Web_Programming\WP\Project2\checkbox-html.png"/>
          <p:cNvPicPr>
            <a:picLocks noGrp="1" noChangeAspect="1" noChangeArrowheads="1"/>
          </p:cNvPicPr>
          <p:nvPr>
            <p:ph sz="quarter" idx="1"/>
          </p:nvPr>
        </p:nvPicPr>
        <p:blipFill>
          <a:blip r:embed="rId2"/>
          <a:srcRect/>
          <a:stretch>
            <a:fillRect/>
          </a:stretch>
        </p:blipFill>
        <p:spPr bwMode="auto">
          <a:xfrm>
            <a:off x="0" y="1905000"/>
            <a:ext cx="9160498" cy="990600"/>
          </a:xfrm>
          <a:prstGeom prst="rect">
            <a:avLst/>
          </a:prstGeom>
          <a:noFill/>
        </p:spPr>
      </p:pic>
      <p:pic>
        <p:nvPicPr>
          <p:cNvPr id="3075" name="Picture 3" descr="D:\MS Study\Web_Programming\WP\Project2\checkbox-css.png"/>
          <p:cNvPicPr>
            <a:picLocks noChangeAspect="1" noChangeArrowheads="1"/>
          </p:cNvPicPr>
          <p:nvPr/>
        </p:nvPicPr>
        <p:blipFill>
          <a:blip r:embed="rId3"/>
          <a:srcRect/>
          <a:stretch>
            <a:fillRect/>
          </a:stretch>
        </p:blipFill>
        <p:spPr bwMode="auto">
          <a:xfrm>
            <a:off x="2514600" y="3124200"/>
            <a:ext cx="3600251" cy="29718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98201-50DD-4B70-A4CB-F0EE8C4403A3}"/>
              </a:ext>
            </a:extLst>
          </p:cNvPr>
          <p:cNvSpPr>
            <a:spLocks noGrp="1"/>
          </p:cNvSpPr>
          <p:nvPr>
            <p:ph type="title"/>
          </p:nvPr>
        </p:nvSpPr>
        <p:spPr/>
        <p:txBody>
          <a:bodyPr/>
          <a:lstStyle/>
          <a:p>
            <a:r>
              <a:rPr lang="en-US" dirty="0" err="1"/>
              <a:t>Scoreboard.php</a:t>
            </a:r>
            <a:endParaRPr lang="en-US" dirty="0"/>
          </a:p>
        </p:txBody>
      </p:sp>
      <p:pic>
        <p:nvPicPr>
          <p:cNvPr id="5" name="Content Placeholder 7" descr="Text&#10;&#10;Description automatically generated with low confidence">
            <a:extLst>
              <a:ext uri="{FF2B5EF4-FFF2-40B4-BE49-F238E27FC236}">
                <a16:creationId xmlns:a16="http://schemas.microsoft.com/office/drawing/2014/main" id="{3488A19E-61AF-419E-B890-4779FEAE3CE6}"/>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09600" y="1501426"/>
            <a:ext cx="7467600" cy="3855148"/>
          </a:xfrm>
        </p:spPr>
      </p:pic>
    </p:spTree>
    <p:extLst>
      <p:ext uri="{BB962C8B-B14F-4D97-AF65-F5344CB8AC3E}">
        <p14:creationId xmlns:p14="http://schemas.microsoft.com/office/powerpoint/2010/main" val="1279821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C179D-2E6B-44F6-A3B0-46D033FD9D20}"/>
              </a:ext>
            </a:extLst>
          </p:cNvPr>
          <p:cNvSpPr>
            <a:spLocks noGrp="1"/>
          </p:cNvSpPr>
          <p:nvPr>
            <p:ph type="title"/>
          </p:nvPr>
        </p:nvSpPr>
        <p:spPr/>
        <p:txBody>
          <a:bodyPr/>
          <a:lstStyle/>
          <a:p>
            <a:r>
              <a:rPr lang="en-US" dirty="0"/>
              <a:t>Adding/Replacing scores</a:t>
            </a:r>
          </a:p>
        </p:txBody>
      </p:sp>
      <p:pic>
        <p:nvPicPr>
          <p:cNvPr id="4" name="Content Placeholder 14">
            <a:extLst>
              <a:ext uri="{FF2B5EF4-FFF2-40B4-BE49-F238E27FC236}">
                <a16:creationId xmlns:a16="http://schemas.microsoft.com/office/drawing/2014/main" id="{68B89F96-FA22-4EA7-B532-0F826EC10ED3}"/>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rcRect/>
          <a:stretch/>
        </p:blipFill>
        <p:spPr>
          <a:xfrm>
            <a:off x="1747134" y="1600200"/>
            <a:ext cx="4887731" cy="4873625"/>
          </a:xfrm>
          <a:prstGeom prst="rect">
            <a:avLst/>
          </a:prstGeom>
        </p:spPr>
      </p:pic>
    </p:spTree>
    <p:extLst>
      <p:ext uri="{BB962C8B-B14F-4D97-AF65-F5344CB8AC3E}">
        <p14:creationId xmlns:p14="http://schemas.microsoft.com/office/powerpoint/2010/main" val="706879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366</TotalTime>
  <Words>241</Words>
  <Application>Microsoft Office PowerPoint</Application>
  <PresentationFormat>On-screen Show (4:3)</PresentationFormat>
  <Paragraphs>29</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Century Schoolbook</vt:lpstr>
      <vt:lpstr>Wingdings</vt:lpstr>
      <vt:lpstr>Wingdings 2</vt:lpstr>
      <vt:lpstr>Oriel</vt:lpstr>
      <vt:lpstr>Cyberpunk Bartender</vt:lpstr>
      <vt:lpstr>Log In</vt:lpstr>
      <vt:lpstr>Sign Up</vt:lpstr>
      <vt:lpstr>Sign Up Confirmation</vt:lpstr>
      <vt:lpstr>Instruction Page</vt:lpstr>
      <vt:lpstr>Main Page</vt:lpstr>
      <vt:lpstr>Hidden Checkbox</vt:lpstr>
      <vt:lpstr>Scoreboard.php</vt:lpstr>
      <vt:lpstr>Adding/Replacing scores</vt:lpstr>
      <vt:lpstr>Sorting and printing scores</vt:lpstr>
      <vt:lpstr>Menu.html</vt:lpstr>
      <vt:lpstr>Hidden Checkbox</vt:lpstr>
      <vt:lpstr>Logout.php</vt:lpstr>
      <vt:lpstr>Sequence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Sonal</dc:creator>
  <cp:lastModifiedBy>Sonal Chavan</cp:lastModifiedBy>
  <cp:revision>33</cp:revision>
  <dcterms:created xsi:type="dcterms:W3CDTF">2006-08-16T00:00:00Z</dcterms:created>
  <dcterms:modified xsi:type="dcterms:W3CDTF">2021-11-22T23:00:12Z</dcterms:modified>
</cp:coreProperties>
</file>