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chavan" userId="b96bfb0a79b386b5" providerId="LiveId" clId="{C973E7F1-96A6-4560-BDCF-B8D0688289EA}"/>
    <pc:docChg chg="delSld modSld">
      <pc:chgData name="shubham chavan" userId="b96bfb0a79b386b5" providerId="LiveId" clId="{C973E7F1-96A6-4560-BDCF-B8D0688289EA}" dt="2021-09-25T16:58:57.565" v="13" actId="2696"/>
      <pc:docMkLst>
        <pc:docMk/>
      </pc:docMkLst>
      <pc:sldChg chg="modSp mod">
        <pc:chgData name="shubham chavan" userId="b96bfb0a79b386b5" providerId="LiveId" clId="{C973E7F1-96A6-4560-BDCF-B8D0688289EA}" dt="2021-09-25T16:58:34.711" v="10" actId="20577"/>
        <pc:sldMkLst>
          <pc:docMk/>
          <pc:sldMk cId="2483146271" sldId="261"/>
        </pc:sldMkLst>
        <pc:spChg chg="mod">
          <ac:chgData name="shubham chavan" userId="b96bfb0a79b386b5" providerId="LiveId" clId="{C973E7F1-96A6-4560-BDCF-B8D0688289EA}" dt="2021-09-25T16:58:34.711" v="10" actId="20577"/>
          <ac:spMkLst>
            <pc:docMk/>
            <pc:sldMk cId="2483146271" sldId="261"/>
            <ac:spMk id="3" creationId="{8DB5046D-13CD-4A5B-8C81-0F65DD088D19}"/>
          </ac:spMkLst>
        </pc:spChg>
      </pc:sldChg>
      <pc:sldChg chg="del">
        <pc:chgData name="shubham chavan" userId="b96bfb0a79b386b5" providerId="LiveId" clId="{C973E7F1-96A6-4560-BDCF-B8D0688289EA}" dt="2021-09-25T16:58:50.991" v="11" actId="2696"/>
        <pc:sldMkLst>
          <pc:docMk/>
          <pc:sldMk cId="1811906018" sldId="262"/>
        </pc:sldMkLst>
      </pc:sldChg>
      <pc:sldChg chg="del">
        <pc:chgData name="shubham chavan" userId="b96bfb0a79b386b5" providerId="LiveId" clId="{C973E7F1-96A6-4560-BDCF-B8D0688289EA}" dt="2021-09-25T16:58:54.350" v="12" actId="2696"/>
        <pc:sldMkLst>
          <pc:docMk/>
          <pc:sldMk cId="405301247" sldId="263"/>
        </pc:sldMkLst>
      </pc:sldChg>
      <pc:sldChg chg="del">
        <pc:chgData name="shubham chavan" userId="b96bfb0a79b386b5" providerId="LiveId" clId="{C973E7F1-96A6-4560-BDCF-B8D0688289EA}" dt="2021-09-25T16:58:57.565" v="13" actId="2696"/>
        <pc:sldMkLst>
          <pc:docMk/>
          <pc:sldMk cId="4108005158" sldId="26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CC8BE-8F73-4254-BD92-17A4A2B907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EBD8882-1282-449F-B168-40E91DC6C3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0475D4-AA5F-44A3-988B-DDEA0EF75619}"/>
              </a:ext>
            </a:extLst>
          </p:cNvPr>
          <p:cNvSpPr>
            <a:spLocks noGrp="1"/>
          </p:cNvSpPr>
          <p:nvPr>
            <p:ph type="dt" sz="half" idx="10"/>
          </p:nvPr>
        </p:nvSpPr>
        <p:spPr/>
        <p:txBody>
          <a:bodyPr/>
          <a:lstStyle/>
          <a:p>
            <a:fld id="{46BF6A6E-78F3-477E-A3B8-A3E9CEFF0E60}" type="datetimeFigureOut">
              <a:rPr lang="en-IN" smtClean="0"/>
              <a:t>25-09-2021</a:t>
            </a:fld>
            <a:endParaRPr lang="en-IN"/>
          </a:p>
        </p:txBody>
      </p:sp>
      <p:sp>
        <p:nvSpPr>
          <p:cNvPr id="5" name="Footer Placeholder 4">
            <a:extLst>
              <a:ext uri="{FF2B5EF4-FFF2-40B4-BE49-F238E27FC236}">
                <a16:creationId xmlns:a16="http://schemas.microsoft.com/office/drawing/2014/main" id="{6961F311-080C-4193-9350-6A173B3976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1F4F3C-0FE1-4C2C-A355-30A25F3A54D7}"/>
              </a:ext>
            </a:extLst>
          </p:cNvPr>
          <p:cNvSpPr>
            <a:spLocks noGrp="1"/>
          </p:cNvSpPr>
          <p:nvPr>
            <p:ph type="sldNum" sz="quarter" idx="12"/>
          </p:nvPr>
        </p:nvSpPr>
        <p:spPr/>
        <p:txBody>
          <a:bodyPr/>
          <a:lstStyle/>
          <a:p>
            <a:fld id="{385184B1-3A5C-411F-80F2-5A80A79B1075}" type="slidenum">
              <a:rPr lang="en-IN" smtClean="0"/>
              <a:t>‹#›</a:t>
            </a:fld>
            <a:endParaRPr lang="en-IN"/>
          </a:p>
        </p:txBody>
      </p:sp>
    </p:spTree>
    <p:extLst>
      <p:ext uri="{BB962C8B-B14F-4D97-AF65-F5344CB8AC3E}">
        <p14:creationId xmlns:p14="http://schemas.microsoft.com/office/powerpoint/2010/main" val="3579114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9810-40CC-4F4D-BF5B-492FCFAAE3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891D8D-5627-4642-9E87-243E87B6D3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4FC484-ADE1-4EEA-88DB-24756889EC53}"/>
              </a:ext>
            </a:extLst>
          </p:cNvPr>
          <p:cNvSpPr>
            <a:spLocks noGrp="1"/>
          </p:cNvSpPr>
          <p:nvPr>
            <p:ph type="dt" sz="half" idx="10"/>
          </p:nvPr>
        </p:nvSpPr>
        <p:spPr/>
        <p:txBody>
          <a:bodyPr/>
          <a:lstStyle/>
          <a:p>
            <a:fld id="{46BF6A6E-78F3-477E-A3B8-A3E9CEFF0E60}" type="datetimeFigureOut">
              <a:rPr lang="en-IN" smtClean="0"/>
              <a:t>25-09-2021</a:t>
            </a:fld>
            <a:endParaRPr lang="en-IN"/>
          </a:p>
        </p:txBody>
      </p:sp>
      <p:sp>
        <p:nvSpPr>
          <p:cNvPr id="5" name="Footer Placeholder 4">
            <a:extLst>
              <a:ext uri="{FF2B5EF4-FFF2-40B4-BE49-F238E27FC236}">
                <a16:creationId xmlns:a16="http://schemas.microsoft.com/office/drawing/2014/main" id="{637862FB-F1EB-4489-ACD7-615460141E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9D6C21-F5D6-48FA-BF27-7E928DFA6D8E}"/>
              </a:ext>
            </a:extLst>
          </p:cNvPr>
          <p:cNvSpPr>
            <a:spLocks noGrp="1"/>
          </p:cNvSpPr>
          <p:nvPr>
            <p:ph type="sldNum" sz="quarter" idx="12"/>
          </p:nvPr>
        </p:nvSpPr>
        <p:spPr/>
        <p:txBody>
          <a:bodyPr/>
          <a:lstStyle/>
          <a:p>
            <a:fld id="{385184B1-3A5C-411F-80F2-5A80A79B1075}" type="slidenum">
              <a:rPr lang="en-IN" smtClean="0"/>
              <a:t>‹#›</a:t>
            </a:fld>
            <a:endParaRPr lang="en-IN"/>
          </a:p>
        </p:txBody>
      </p:sp>
    </p:spTree>
    <p:extLst>
      <p:ext uri="{BB962C8B-B14F-4D97-AF65-F5344CB8AC3E}">
        <p14:creationId xmlns:p14="http://schemas.microsoft.com/office/powerpoint/2010/main" val="3019242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965AEE-F562-4577-9CC8-D28096CA4E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EDC87A-4E5E-4E14-940A-38EE66DF78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2F6A5D-931C-4C6B-9A11-F2121D60FEDF}"/>
              </a:ext>
            </a:extLst>
          </p:cNvPr>
          <p:cNvSpPr>
            <a:spLocks noGrp="1"/>
          </p:cNvSpPr>
          <p:nvPr>
            <p:ph type="dt" sz="half" idx="10"/>
          </p:nvPr>
        </p:nvSpPr>
        <p:spPr/>
        <p:txBody>
          <a:bodyPr/>
          <a:lstStyle/>
          <a:p>
            <a:fld id="{46BF6A6E-78F3-477E-A3B8-A3E9CEFF0E60}" type="datetimeFigureOut">
              <a:rPr lang="en-IN" smtClean="0"/>
              <a:t>25-09-2021</a:t>
            </a:fld>
            <a:endParaRPr lang="en-IN"/>
          </a:p>
        </p:txBody>
      </p:sp>
      <p:sp>
        <p:nvSpPr>
          <p:cNvPr id="5" name="Footer Placeholder 4">
            <a:extLst>
              <a:ext uri="{FF2B5EF4-FFF2-40B4-BE49-F238E27FC236}">
                <a16:creationId xmlns:a16="http://schemas.microsoft.com/office/drawing/2014/main" id="{16E766F3-669E-47DF-9F43-3780AFF985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A02B16-A67A-464E-A982-F06475F5D752}"/>
              </a:ext>
            </a:extLst>
          </p:cNvPr>
          <p:cNvSpPr>
            <a:spLocks noGrp="1"/>
          </p:cNvSpPr>
          <p:nvPr>
            <p:ph type="sldNum" sz="quarter" idx="12"/>
          </p:nvPr>
        </p:nvSpPr>
        <p:spPr/>
        <p:txBody>
          <a:bodyPr/>
          <a:lstStyle/>
          <a:p>
            <a:fld id="{385184B1-3A5C-411F-80F2-5A80A79B1075}" type="slidenum">
              <a:rPr lang="en-IN" smtClean="0"/>
              <a:t>‹#›</a:t>
            </a:fld>
            <a:endParaRPr lang="en-IN"/>
          </a:p>
        </p:txBody>
      </p:sp>
    </p:spTree>
    <p:extLst>
      <p:ext uri="{BB962C8B-B14F-4D97-AF65-F5344CB8AC3E}">
        <p14:creationId xmlns:p14="http://schemas.microsoft.com/office/powerpoint/2010/main" val="3577464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9F38-912A-4BB2-BC10-F8B3F53155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DEE527-FF93-4589-811D-400BF2B8BF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6B9C64-37D2-44A0-9852-502F9B34B77F}"/>
              </a:ext>
            </a:extLst>
          </p:cNvPr>
          <p:cNvSpPr>
            <a:spLocks noGrp="1"/>
          </p:cNvSpPr>
          <p:nvPr>
            <p:ph type="dt" sz="half" idx="10"/>
          </p:nvPr>
        </p:nvSpPr>
        <p:spPr/>
        <p:txBody>
          <a:bodyPr/>
          <a:lstStyle/>
          <a:p>
            <a:fld id="{46BF6A6E-78F3-477E-A3B8-A3E9CEFF0E60}" type="datetimeFigureOut">
              <a:rPr lang="en-IN" smtClean="0"/>
              <a:t>25-09-2021</a:t>
            </a:fld>
            <a:endParaRPr lang="en-IN"/>
          </a:p>
        </p:txBody>
      </p:sp>
      <p:sp>
        <p:nvSpPr>
          <p:cNvPr id="5" name="Footer Placeholder 4">
            <a:extLst>
              <a:ext uri="{FF2B5EF4-FFF2-40B4-BE49-F238E27FC236}">
                <a16:creationId xmlns:a16="http://schemas.microsoft.com/office/drawing/2014/main" id="{8D5FA257-A32C-41DF-B11B-0F3EB7544A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530051-89C0-435E-8EE9-689896217928}"/>
              </a:ext>
            </a:extLst>
          </p:cNvPr>
          <p:cNvSpPr>
            <a:spLocks noGrp="1"/>
          </p:cNvSpPr>
          <p:nvPr>
            <p:ph type="sldNum" sz="quarter" idx="12"/>
          </p:nvPr>
        </p:nvSpPr>
        <p:spPr/>
        <p:txBody>
          <a:bodyPr/>
          <a:lstStyle/>
          <a:p>
            <a:fld id="{385184B1-3A5C-411F-80F2-5A80A79B1075}" type="slidenum">
              <a:rPr lang="en-IN" smtClean="0"/>
              <a:t>‹#›</a:t>
            </a:fld>
            <a:endParaRPr lang="en-IN"/>
          </a:p>
        </p:txBody>
      </p:sp>
    </p:spTree>
    <p:extLst>
      <p:ext uri="{BB962C8B-B14F-4D97-AF65-F5344CB8AC3E}">
        <p14:creationId xmlns:p14="http://schemas.microsoft.com/office/powerpoint/2010/main" val="3639175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CA63-0E73-4EDD-9C26-C9DEBCA422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3B4395-D211-4709-8CCC-7952BEEED2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03D84F-100D-46F2-8C08-0410C36078AA}"/>
              </a:ext>
            </a:extLst>
          </p:cNvPr>
          <p:cNvSpPr>
            <a:spLocks noGrp="1"/>
          </p:cNvSpPr>
          <p:nvPr>
            <p:ph type="dt" sz="half" idx="10"/>
          </p:nvPr>
        </p:nvSpPr>
        <p:spPr/>
        <p:txBody>
          <a:bodyPr/>
          <a:lstStyle/>
          <a:p>
            <a:fld id="{46BF6A6E-78F3-477E-A3B8-A3E9CEFF0E60}" type="datetimeFigureOut">
              <a:rPr lang="en-IN" smtClean="0"/>
              <a:t>25-09-2021</a:t>
            </a:fld>
            <a:endParaRPr lang="en-IN"/>
          </a:p>
        </p:txBody>
      </p:sp>
      <p:sp>
        <p:nvSpPr>
          <p:cNvPr id="5" name="Footer Placeholder 4">
            <a:extLst>
              <a:ext uri="{FF2B5EF4-FFF2-40B4-BE49-F238E27FC236}">
                <a16:creationId xmlns:a16="http://schemas.microsoft.com/office/drawing/2014/main" id="{D814E0C7-0069-42E3-A0AE-9279FBFA78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DE8BEB-2231-4421-AAE7-2595D03CF1BE}"/>
              </a:ext>
            </a:extLst>
          </p:cNvPr>
          <p:cNvSpPr>
            <a:spLocks noGrp="1"/>
          </p:cNvSpPr>
          <p:nvPr>
            <p:ph type="sldNum" sz="quarter" idx="12"/>
          </p:nvPr>
        </p:nvSpPr>
        <p:spPr/>
        <p:txBody>
          <a:bodyPr/>
          <a:lstStyle/>
          <a:p>
            <a:fld id="{385184B1-3A5C-411F-80F2-5A80A79B1075}" type="slidenum">
              <a:rPr lang="en-IN" smtClean="0"/>
              <a:t>‹#›</a:t>
            </a:fld>
            <a:endParaRPr lang="en-IN"/>
          </a:p>
        </p:txBody>
      </p:sp>
    </p:spTree>
    <p:extLst>
      <p:ext uri="{BB962C8B-B14F-4D97-AF65-F5344CB8AC3E}">
        <p14:creationId xmlns:p14="http://schemas.microsoft.com/office/powerpoint/2010/main" val="1194291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265B-DAEB-4B74-9B28-420784958A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7F4572-2157-471E-BFC0-30006E3F54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4BC360-CA2F-4463-A999-DBC7F4798A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3D44A6-527C-4CF4-B6EA-83607F06B92B}"/>
              </a:ext>
            </a:extLst>
          </p:cNvPr>
          <p:cNvSpPr>
            <a:spLocks noGrp="1"/>
          </p:cNvSpPr>
          <p:nvPr>
            <p:ph type="dt" sz="half" idx="10"/>
          </p:nvPr>
        </p:nvSpPr>
        <p:spPr/>
        <p:txBody>
          <a:bodyPr/>
          <a:lstStyle/>
          <a:p>
            <a:fld id="{46BF6A6E-78F3-477E-A3B8-A3E9CEFF0E60}" type="datetimeFigureOut">
              <a:rPr lang="en-IN" smtClean="0"/>
              <a:t>25-09-2021</a:t>
            </a:fld>
            <a:endParaRPr lang="en-IN"/>
          </a:p>
        </p:txBody>
      </p:sp>
      <p:sp>
        <p:nvSpPr>
          <p:cNvPr id="6" name="Footer Placeholder 5">
            <a:extLst>
              <a:ext uri="{FF2B5EF4-FFF2-40B4-BE49-F238E27FC236}">
                <a16:creationId xmlns:a16="http://schemas.microsoft.com/office/drawing/2014/main" id="{AF0F6212-0B11-49BA-A1C6-98382426DE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FD896C-2240-48D7-AB57-827498FAAF22}"/>
              </a:ext>
            </a:extLst>
          </p:cNvPr>
          <p:cNvSpPr>
            <a:spLocks noGrp="1"/>
          </p:cNvSpPr>
          <p:nvPr>
            <p:ph type="sldNum" sz="quarter" idx="12"/>
          </p:nvPr>
        </p:nvSpPr>
        <p:spPr/>
        <p:txBody>
          <a:bodyPr/>
          <a:lstStyle/>
          <a:p>
            <a:fld id="{385184B1-3A5C-411F-80F2-5A80A79B1075}" type="slidenum">
              <a:rPr lang="en-IN" smtClean="0"/>
              <a:t>‹#›</a:t>
            </a:fld>
            <a:endParaRPr lang="en-IN"/>
          </a:p>
        </p:txBody>
      </p:sp>
    </p:spTree>
    <p:extLst>
      <p:ext uri="{BB962C8B-B14F-4D97-AF65-F5344CB8AC3E}">
        <p14:creationId xmlns:p14="http://schemas.microsoft.com/office/powerpoint/2010/main" val="371020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08222-12FD-4D50-8036-BE96B2118F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B2A2E6-BC6F-4ADE-93A5-CD2083C3F3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973077-8BC0-4F17-8A0E-A36EACD231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F4942C-66E4-4A46-9121-63468732A2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BCD340-56A8-4505-A54C-170894BF54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A78EB0-B134-48A6-BAB1-2CC59AE39ED8}"/>
              </a:ext>
            </a:extLst>
          </p:cNvPr>
          <p:cNvSpPr>
            <a:spLocks noGrp="1"/>
          </p:cNvSpPr>
          <p:nvPr>
            <p:ph type="dt" sz="half" idx="10"/>
          </p:nvPr>
        </p:nvSpPr>
        <p:spPr/>
        <p:txBody>
          <a:bodyPr/>
          <a:lstStyle/>
          <a:p>
            <a:fld id="{46BF6A6E-78F3-477E-A3B8-A3E9CEFF0E60}" type="datetimeFigureOut">
              <a:rPr lang="en-IN" smtClean="0"/>
              <a:t>25-09-2021</a:t>
            </a:fld>
            <a:endParaRPr lang="en-IN"/>
          </a:p>
        </p:txBody>
      </p:sp>
      <p:sp>
        <p:nvSpPr>
          <p:cNvPr id="8" name="Footer Placeholder 7">
            <a:extLst>
              <a:ext uri="{FF2B5EF4-FFF2-40B4-BE49-F238E27FC236}">
                <a16:creationId xmlns:a16="http://schemas.microsoft.com/office/drawing/2014/main" id="{637323C6-9E2F-4E95-B413-4F8A7312AAC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031F12-80E3-4C35-80D3-DA974BE5D595}"/>
              </a:ext>
            </a:extLst>
          </p:cNvPr>
          <p:cNvSpPr>
            <a:spLocks noGrp="1"/>
          </p:cNvSpPr>
          <p:nvPr>
            <p:ph type="sldNum" sz="quarter" idx="12"/>
          </p:nvPr>
        </p:nvSpPr>
        <p:spPr/>
        <p:txBody>
          <a:bodyPr/>
          <a:lstStyle/>
          <a:p>
            <a:fld id="{385184B1-3A5C-411F-80F2-5A80A79B1075}" type="slidenum">
              <a:rPr lang="en-IN" smtClean="0"/>
              <a:t>‹#›</a:t>
            </a:fld>
            <a:endParaRPr lang="en-IN"/>
          </a:p>
        </p:txBody>
      </p:sp>
    </p:spTree>
    <p:extLst>
      <p:ext uri="{BB962C8B-B14F-4D97-AF65-F5344CB8AC3E}">
        <p14:creationId xmlns:p14="http://schemas.microsoft.com/office/powerpoint/2010/main" val="166137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0CB1-2BE5-4FB4-89DB-4CB0C17437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85CA0E-A5BE-46F5-B8A5-3E8F51C51FE2}"/>
              </a:ext>
            </a:extLst>
          </p:cNvPr>
          <p:cNvSpPr>
            <a:spLocks noGrp="1"/>
          </p:cNvSpPr>
          <p:nvPr>
            <p:ph type="dt" sz="half" idx="10"/>
          </p:nvPr>
        </p:nvSpPr>
        <p:spPr/>
        <p:txBody>
          <a:bodyPr/>
          <a:lstStyle/>
          <a:p>
            <a:fld id="{46BF6A6E-78F3-477E-A3B8-A3E9CEFF0E60}" type="datetimeFigureOut">
              <a:rPr lang="en-IN" smtClean="0"/>
              <a:t>25-09-2021</a:t>
            </a:fld>
            <a:endParaRPr lang="en-IN"/>
          </a:p>
        </p:txBody>
      </p:sp>
      <p:sp>
        <p:nvSpPr>
          <p:cNvPr id="4" name="Footer Placeholder 3">
            <a:extLst>
              <a:ext uri="{FF2B5EF4-FFF2-40B4-BE49-F238E27FC236}">
                <a16:creationId xmlns:a16="http://schemas.microsoft.com/office/drawing/2014/main" id="{F45A7BF0-7ABF-4512-830C-4C74E4180E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1BC01F2-F018-4D37-9F4A-8031BB10B926}"/>
              </a:ext>
            </a:extLst>
          </p:cNvPr>
          <p:cNvSpPr>
            <a:spLocks noGrp="1"/>
          </p:cNvSpPr>
          <p:nvPr>
            <p:ph type="sldNum" sz="quarter" idx="12"/>
          </p:nvPr>
        </p:nvSpPr>
        <p:spPr/>
        <p:txBody>
          <a:bodyPr/>
          <a:lstStyle/>
          <a:p>
            <a:fld id="{385184B1-3A5C-411F-80F2-5A80A79B1075}" type="slidenum">
              <a:rPr lang="en-IN" smtClean="0"/>
              <a:t>‹#›</a:t>
            </a:fld>
            <a:endParaRPr lang="en-IN"/>
          </a:p>
        </p:txBody>
      </p:sp>
    </p:spTree>
    <p:extLst>
      <p:ext uri="{BB962C8B-B14F-4D97-AF65-F5344CB8AC3E}">
        <p14:creationId xmlns:p14="http://schemas.microsoft.com/office/powerpoint/2010/main" val="1070608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A2A640-ECCE-479E-9AE3-7F4107DD060E}"/>
              </a:ext>
            </a:extLst>
          </p:cNvPr>
          <p:cNvSpPr>
            <a:spLocks noGrp="1"/>
          </p:cNvSpPr>
          <p:nvPr>
            <p:ph type="dt" sz="half" idx="10"/>
          </p:nvPr>
        </p:nvSpPr>
        <p:spPr/>
        <p:txBody>
          <a:bodyPr/>
          <a:lstStyle/>
          <a:p>
            <a:fld id="{46BF6A6E-78F3-477E-A3B8-A3E9CEFF0E60}" type="datetimeFigureOut">
              <a:rPr lang="en-IN" smtClean="0"/>
              <a:t>25-09-2021</a:t>
            </a:fld>
            <a:endParaRPr lang="en-IN"/>
          </a:p>
        </p:txBody>
      </p:sp>
      <p:sp>
        <p:nvSpPr>
          <p:cNvPr id="3" name="Footer Placeholder 2">
            <a:extLst>
              <a:ext uri="{FF2B5EF4-FFF2-40B4-BE49-F238E27FC236}">
                <a16:creationId xmlns:a16="http://schemas.microsoft.com/office/drawing/2014/main" id="{AFD90F27-2F9B-4B1F-AD44-E1275E0200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E1E145-50A9-4332-8320-51B070E748EC}"/>
              </a:ext>
            </a:extLst>
          </p:cNvPr>
          <p:cNvSpPr>
            <a:spLocks noGrp="1"/>
          </p:cNvSpPr>
          <p:nvPr>
            <p:ph type="sldNum" sz="quarter" idx="12"/>
          </p:nvPr>
        </p:nvSpPr>
        <p:spPr/>
        <p:txBody>
          <a:bodyPr/>
          <a:lstStyle/>
          <a:p>
            <a:fld id="{385184B1-3A5C-411F-80F2-5A80A79B1075}" type="slidenum">
              <a:rPr lang="en-IN" smtClean="0"/>
              <a:t>‹#›</a:t>
            </a:fld>
            <a:endParaRPr lang="en-IN"/>
          </a:p>
        </p:txBody>
      </p:sp>
    </p:spTree>
    <p:extLst>
      <p:ext uri="{BB962C8B-B14F-4D97-AF65-F5344CB8AC3E}">
        <p14:creationId xmlns:p14="http://schemas.microsoft.com/office/powerpoint/2010/main" val="4110467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47C71-16E5-418D-8AB9-9EA387C020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6593000-8A18-472D-B5AA-B8A6E29710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81091C-1A4A-478C-9D47-C4E7761FA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7B0F1-7605-4AF0-A7FA-708107D81AAC}"/>
              </a:ext>
            </a:extLst>
          </p:cNvPr>
          <p:cNvSpPr>
            <a:spLocks noGrp="1"/>
          </p:cNvSpPr>
          <p:nvPr>
            <p:ph type="dt" sz="half" idx="10"/>
          </p:nvPr>
        </p:nvSpPr>
        <p:spPr/>
        <p:txBody>
          <a:bodyPr/>
          <a:lstStyle/>
          <a:p>
            <a:fld id="{46BF6A6E-78F3-477E-A3B8-A3E9CEFF0E60}" type="datetimeFigureOut">
              <a:rPr lang="en-IN" smtClean="0"/>
              <a:t>25-09-2021</a:t>
            </a:fld>
            <a:endParaRPr lang="en-IN"/>
          </a:p>
        </p:txBody>
      </p:sp>
      <p:sp>
        <p:nvSpPr>
          <p:cNvPr id="6" name="Footer Placeholder 5">
            <a:extLst>
              <a:ext uri="{FF2B5EF4-FFF2-40B4-BE49-F238E27FC236}">
                <a16:creationId xmlns:a16="http://schemas.microsoft.com/office/drawing/2014/main" id="{C0BA5579-1144-48CF-941E-9C6E6AE7E7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1C9508-325F-4E77-9DD1-BE4BE3F5B4F8}"/>
              </a:ext>
            </a:extLst>
          </p:cNvPr>
          <p:cNvSpPr>
            <a:spLocks noGrp="1"/>
          </p:cNvSpPr>
          <p:nvPr>
            <p:ph type="sldNum" sz="quarter" idx="12"/>
          </p:nvPr>
        </p:nvSpPr>
        <p:spPr/>
        <p:txBody>
          <a:bodyPr/>
          <a:lstStyle/>
          <a:p>
            <a:fld id="{385184B1-3A5C-411F-80F2-5A80A79B1075}" type="slidenum">
              <a:rPr lang="en-IN" smtClean="0"/>
              <a:t>‹#›</a:t>
            </a:fld>
            <a:endParaRPr lang="en-IN"/>
          </a:p>
        </p:txBody>
      </p:sp>
    </p:spTree>
    <p:extLst>
      <p:ext uri="{BB962C8B-B14F-4D97-AF65-F5344CB8AC3E}">
        <p14:creationId xmlns:p14="http://schemas.microsoft.com/office/powerpoint/2010/main" val="3090621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C3776-1D4C-4D43-8D28-2FEF000A2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8209E8-78F5-4F1C-9A73-C301DC7F0B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E445E0-59F7-430B-809D-2878288DE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87A9B4-58D8-406E-818C-2783D8E8B8B3}"/>
              </a:ext>
            </a:extLst>
          </p:cNvPr>
          <p:cNvSpPr>
            <a:spLocks noGrp="1"/>
          </p:cNvSpPr>
          <p:nvPr>
            <p:ph type="dt" sz="half" idx="10"/>
          </p:nvPr>
        </p:nvSpPr>
        <p:spPr/>
        <p:txBody>
          <a:bodyPr/>
          <a:lstStyle/>
          <a:p>
            <a:fld id="{46BF6A6E-78F3-477E-A3B8-A3E9CEFF0E60}" type="datetimeFigureOut">
              <a:rPr lang="en-IN" smtClean="0"/>
              <a:t>25-09-2021</a:t>
            </a:fld>
            <a:endParaRPr lang="en-IN"/>
          </a:p>
        </p:txBody>
      </p:sp>
      <p:sp>
        <p:nvSpPr>
          <p:cNvPr id="6" name="Footer Placeholder 5">
            <a:extLst>
              <a:ext uri="{FF2B5EF4-FFF2-40B4-BE49-F238E27FC236}">
                <a16:creationId xmlns:a16="http://schemas.microsoft.com/office/drawing/2014/main" id="{09C3FB66-9F79-41FF-A4C2-D60071C158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D8C194-48E5-4BC8-B854-29855BFDAAB3}"/>
              </a:ext>
            </a:extLst>
          </p:cNvPr>
          <p:cNvSpPr>
            <a:spLocks noGrp="1"/>
          </p:cNvSpPr>
          <p:nvPr>
            <p:ph type="sldNum" sz="quarter" idx="12"/>
          </p:nvPr>
        </p:nvSpPr>
        <p:spPr/>
        <p:txBody>
          <a:bodyPr/>
          <a:lstStyle/>
          <a:p>
            <a:fld id="{385184B1-3A5C-411F-80F2-5A80A79B1075}" type="slidenum">
              <a:rPr lang="en-IN" smtClean="0"/>
              <a:t>‹#›</a:t>
            </a:fld>
            <a:endParaRPr lang="en-IN"/>
          </a:p>
        </p:txBody>
      </p:sp>
    </p:spTree>
    <p:extLst>
      <p:ext uri="{BB962C8B-B14F-4D97-AF65-F5344CB8AC3E}">
        <p14:creationId xmlns:p14="http://schemas.microsoft.com/office/powerpoint/2010/main" val="404489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07E828-42FB-454F-B4AD-9A6CF0B9D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01D5AF-7F2C-4972-A67D-8528D757B0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6F9104-16B5-4AA5-B3EC-DA9F3664A7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BF6A6E-78F3-477E-A3B8-A3E9CEFF0E60}" type="datetimeFigureOut">
              <a:rPr lang="en-IN" smtClean="0"/>
              <a:t>25-09-2021</a:t>
            </a:fld>
            <a:endParaRPr lang="en-IN"/>
          </a:p>
        </p:txBody>
      </p:sp>
      <p:sp>
        <p:nvSpPr>
          <p:cNvPr id="5" name="Footer Placeholder 4">
            <a:extLst>
              <a:ext uri="{FF2B5EF4-FFF2-40B4-BE49-F238E27FC236}">
                <a16:creationId xmlns:a16="http://schemas.microsoft.com/office/drawing/2014/main" id="{38A00CF8-1550-4A89-B3E6-C7FD02F77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8FB47C3-EACA-4764-A32E-3DFF1BA947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5184B1-3A5C-411F-80F2-5A80A79B1075}" type="slidenum">
              <a:rPr lang="en-IN" smtClean="0"/>
              <a:t>‹#›</a:t>
            </a:fld>
            <a:endParaRPr lang="en-IN"/>
          </a:p>
        </p:txBody>
      </p:sp>
    </p:spTree>
    <p:extLst>
      <p:ext uri="{BB962C8B-B14F-4D97-AF65-F5344CB8AC3E}">
        <p14:creationId xmlns:p14="http://schemas.microsoft.com/office/powerpoint/2010/main" val="3878488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944D51-7AC9-4901-B910-19A7E3F11F57}"/>
              </a:ext>
            </a:extLst>
          </p:cNvPr>
          <p:cNvSpPr>
            <a:spLocks noGrp="1"/>
          </p:cNvSpPr>
          <p:nvPr>
            <p:ph type="title"/>
          </p:nvPr>
        </p:nvSpPr>
        <p:spPr>
          <a:xfrm>
            <a:off x="1085850" y="2346325"/>
            <a:ext cx="10515600" cy="1325563"/>
          </a:xfrm>
        </p:spPr>
        <p:txBody>
          <a:bodyPr/>
          <a:lstStyle/>
          <a:p>
            <a:r>
              <a:rPr lang="en-IN" dirty="0"/>
              <a:t>	Jungle Safari Management System</a:t>
            </a:r>
          </a:p>
        </p:txBody>
      </p:sp>
    </p:spTree>
    <p:extLst>
      <p:ext uri="{BB962C8B-B14F-4D97-AF65-F5344CB8AC3E}">
        <p14:creationId xmlns:p14="http://schemas.microsoft.com/office/powerpoint/2010/main" val="2813059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1EC46-C483-4329-8328-77222837E5B0}"/>
              </a:ext>
            </a:extLst>
          </p:cNvPr>
          <p:cNvSpPr>
            <a:spLocks noGrp="1"/>
          </p:cNvSpPr>
          <p:nvPr>
            <p:ph type="title"/>
          </p:nvPr>
        </p:nvSpPr>
        <p:spPr>
          <a:xfrm>
            <a:off x="838200" y="317500"/>
            <a:ext cx="10515600" cy="815975"/>
          </a:xfrm>
        </p:spPr>
        <p:txBody>
          <a:bodyPr/>
          <a:lstStyle/>
          <a:p>
            <a:r>
              <a:rPr lang="en-IN" dirty="0"/>
              <a:t>Agenda</a:t>
            </a:r>
          </a:p>
        </p:txBody>
      </p:sp>
      <p:sp>
        <p:nvSpPr>
          <p:cNvPr id="3" name="Content Placeholder 2">
            <a:extLst>
              <a:ext uri="{FF2B5EF4-FFF2-40B4-BE49-F238E27FC236}">
                <a16:creationId xmlns:a16="http://schemas.microsoft.com/office/drawing/2014/main" id="{5F0EF9BB-DEF1-4FE3-8F43-CF49DDE24EDD}"/>
              </a:ext>
            </a:extLst>
          </p:cNvPr>
          <p:cNvSpPr>
            <a:spLocks noGrp="1"/>
          </p:cNvSpPr>
          <p:nvPr>
            <p:ph idx="1"/>
          </p:nvPr>
        </p:nvSpPr>
        <p:spPr>
          <a:xfrm>
            <a:off x="838200" y="1247775"/>
            <a:ext cx="10515600" cy="4929188"/>
          </a:xfrm>
        </p:spPr>
        <p:txBody>
          <a:bodyPr/>
          <a:lstStyle/>
          <a:p>
            <a:r>
              <a:rPr lang="en-IN" dirty="0"/>
              <a:t>project introduction</a:t>
            </a:r>
          </a:p>
          <a:p>
            <a:r>
              <a:rPr lang="en-IN" dirty="0"/>
              <a:t>Project Architecture</a:t>
            </a:r>
          </a:p>
          <a:p>
            <a:r>
              <a:rPr lang="en-IN" dirty="0"/>
              <a:t>Technology platform used or project</a:t>
            </a:r>
          </a:p>
          <a:p>
            <a:r>
              <a:rPr lang="en-IN" dirty="0"/>
              <a:t>User roles and responsibilities</a:t>
            </a:r>
          </a:p>
          <a:p>
            <a:r>
              <a:rPr lang="en-IN" dirty="0"/>
              <a:t>Division of work within team</a:t>
            </a:r>
          </a:p>
          <a:p>
            <a:r>
              <a:rPr lang="en-IN" dirty="0"/>
              <a:t>Details of contribution</a:t>
            </a:r>
          </a:p>
          <a:p>
            <a:r>
              <a:rPr lang="en-IN" dirty="0"/>
              <a:t>Known issues if any</a:t>
            </a:r>
          </a:p>
          <a:p>
            <a:r>
              <a:rPr lang="en-IN" dirty="0"/>
              <a:t>Future extensions if any</a:t>
            </a:r>
          </a:p>
          <a:p>
            <a:r>
              <a:rPr lang="en-IN" dirty="0"/>
              <a:t>Conclusion</a:t>
            </a:r>
          </a:p>
        </p:txBody>
      </p:sp>
    </p:spTree>
    <p:extLst>
      <p:ext uri="{BB962C8B-B14F-4D97-AF65-F5344CB8AC3E}">
        <p14:creationId xmlns:p14="http://schemas.microsoft.com/office/powerpoint/2010/main" val="3466217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731DA2-5120-4299-BFCF-5DCBEF8EF73C}"/>
              </a:ext>
            </a:extLst>
          </p:cNvPr>
          <p:cNvSpPr>
            <a:spLocks noGrp="1"/>
          </p:cNvSpPr>
          <p:nvPr>
            <p:ph type="title"/>
          </p:nvPr>
        </p:nvSpPr>
        <p:spPr/>
        <p:txBody>
          <a:bodyPr/>
          <a:lstStyle/>
          <a:p>
            <a:r>
              <a:rPr lang="en-IN" dirty="0"/>
              <a:t>Project introduction	</a:t>
            </a:r>
          </a:p>
        </p:txBody>
      </p:sp>
      <p:sp>
        <p:nvSpPr>
          <p:cNvPr id="4" name="Content Placeholder 3">
            <a:extLst>
              <a:ext uri="{FF2B5EF4-FFF2-40B4-BE49-F238E27FC236}">
                <a16:creationId xmlns:a16="http://schemas.microsoft.com/office/drawing/2014/main" id="{822F3800-94BA-46A9-9C99-28D2E834172C}"/>
              </a:ext>
            </a:extLst>
          </p:cNvPr>
          <p:cNvSpPr>
            <a:spLocks noGrp="1"/>
          </p:cNvSpPr>
          <p:nvPr>
            <p:ph idx="1"/>
          </p:nvPr>
        </p:nvSpPr>
        <p:spPr>
          <a:xfrm>
            <a:off x="838200" y="1390650"/>
            <a:ext cx="10515600" cy="5102225"/>
          </a:xfrm>
        </p:spPr>
        <p:txBody>
          <a:bodyPr>
            <a:normAutofit/>
          </a:bodyPr>
          <a:lstStyle/>
          <a:p>
            <a:pPr marL="0" indent="0">
              <a:buNone/>
            </a:pPr>
            <a:r>
              <a:rPr lang="en-IN" b="1" dirty="0"/>
              <a:t>1)Purpose of the project</a:t>
            </a:r>
          </a:p>
          <a:p>
            <a:pPr marL="0" indent="0" algn="just">
              <a:buNone/>
            </a:pPr>
            <a:r>
              <a:rPr lang="en-US" dirty="0"/>
              <a:t>Jungle Safari Management System is a website developed for users who are planning the jungle safari. The website allows users to search for safari. Users can view various information about the park from the animals and birds sited here to the timing to visit the park. According to the above-mentioned information, users can pre-book or plan safari as per his/her convenience. </a:t>
            </a:r>
          </a:p>
          <a:p>
            <a:pPr marL="0" indent="0">
              <a:buNone/>
            </a:pPr>
            <a:r>
              <a:rPr lang="en-IN" b="1" dirty="0"/>
              <a:t>2)Need of the project</a:t>
            </a:r>
          </a:p>
          <a:p>
            <a:pPr marL="0" indent="0" algn="just">
              <a:buNone/>
            </a:pPr>
            <a:r>
              <a:rPr lang="en-IN" dirty="0"/>
              <a:t>Many adventure enthusiast’s, wildlife photographers etc are always keen to experience the adventurous safari but it becomes overhead to book the tickets at the safari place which also wastes a lot of time so to avoid such conditions this will be useful for the enthusiasts.</a:t>
            </a:r>
            <a:endParaRPr lang="en-IN" b="1" dirty="0"/>
          </a:p>
          <a:p>
            <a:pPr marL="0" indent="0" algn="just">
              <a:buNone/>
            </a:pPr>
            <a:endParaRPr lang="en-IN" b="1" dirty="0"/>
          </a:p>
          <a:p>
            <a:pPr marL="0" indent="0">
              <a:buNone/>
            </a:pPr>
            <a:endParaRPr lang="en-IN" dirty="0"/>
          </a:p>
        </p:txBody>
      </p:sp>
    </p:spTree>
    <p:extLst>
      <p:ext uri="{BB962C8B-B14F-4D97-AF65-F5344CB8AC3E}">
        <p14:creationId xmlns:p14="http://schemas.microsoft.com/office/powerpoint/2010/main" val="3368272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7ED12-0D86-47DB-BB7A-4A37878D60C1}"/>
              </a:ext>
            </a:extLst>
          </p:cNvPr>
          <p:cNvSpPr>
            <a:spLocks noGrp="1"/>
          </p:cNvSpPr>
          <p:nvPr>
            <p:ph type="title"/>
          </p:nvPr>
        </p:nvSpPr>
        <p:spPr>
          <a:xfrm>
            <a:off x="838200" y="365126"/>
            <a:ext cx="10515600" cy="520700"/>
          </a:xfrm>
        </p:spPr>
        <p:txBody>
          <a:bodyPr>
            <a:normAutofit fontScale="90000"/>
          </a:bodyPr>
          <a:lstStyle/>
          <a:p>
            <a:r>
              <a:rPr lang="en-IN" dirty="0"/>
              <a:t>Project Architecture</a:t>
            </a:r>
            <a:br>
              <a:rPr lang="en-IN" dirty="0"/>
            </a:br>
            <a:endParaRPr lang="en-IN" dirty="0"/>
          </a:p>
        </p:txBody>
      </p:sp>
      <p:sp>
        <p:nvSpPr>
          <p:cNvPr id="3" name="Content Placeholder 2">
            <a:extLst>
              <a:ext uri="{FF2B5EF4-FFF2-40B4-BE49-F238E27FC236}">
                <a16:creationId xmlns:a16="http://schemas.microsoft.com/office/drawing/2014/main" id="{64895E40-4430-4647-8659-AEACE6455103}"/>
              </a:ext>
            </a:extLst>
          </p:cNvPr>
          <p:cNvSpPr>
            <a:spLocks noGrp="1"/>
          </p:cNvSpPr>
          <p:nvPr>
            <p:ph idx="1"/>
          </p:nvPr>
        </p:nvSpPr>
        <p:spPr>
          <a:xfrm>
            <a:off x="228600" y="695325"/>
            <a:ext cx="11802663" cy="5981700"/>
          </a:xfrm>
        </p:spPr>
        <p:txBody>
          <a:bodyPr>
            <a:normAutofit/>
          </a:bodyPr>
          <a:lstStyle/>
          <a:p>
            <a:pPr marL="0" indent="0">
              <a:buNone/>
            </a:pPr>
            <a:r>
              <a:rPr lang="en-IN" sz="2000" dirty="0"/>
              <a:t>Used for</a:t>
            </a:r>
          </a:p>
          <a:p>
            <a:r>
              <a:rPr lang="en-IN" sz="2000" dirty="0"/>
              <a:t>User Interfacing								</a:t>
            </a:r>
          </a:p>
          <a:p>
            <a:r>
              <a:rPr lang="en-IN" sz="2000" dirty="0"/>
              <a:t>Basic Data validation</a:t>
            </a:r>
          </a:p>
          <a:p>
            <a:endParaRPr lang="en-IN" dirty="0"/>
          </a:p>
          <a:p>
            <a:endParaRPr lang="en-IN" dirty="0"/>
          </a:p>
          <a:p>
            <a:endParaRPr lang="en-IN" dirty="0"/>
          </a:p>
          <a:p>
            <a:endParaRPr lang="en-IN" dirty="0"/>
          </a:p>
          <a:p>
            <a:pPr marL="0" indent="0">
              <a:buNone/>
            </a:pPr>
            <a:r>
              <a:rPr lang="en-IN" sz="2000" dirty="0"/>
              <a:t>Technologies used</a:t>
            </a:r>
          </a:p>
          <a:p>
            <a:r>
              <a:rPr lang="en-IN" sz="2000" dirty="0"/>
              <a:t>HTML,CSS</a:t>
            </a:r>
          </a:p>
          <a:p>
            <a:r>
              <a:rPr lang="en-IN" sz="2000" dirty="0"/>
              <a:t>JavaScript, jQuery</a:t>
            </a:r>
          </a:p>
          <a:p>
            <a:r>
              <a:rPr lang="en-IN" sz="2000" dirty="0"/>
              <a:t>React js</a:t>
            </a:r>
          </a:p>
          <a:p>
            <a:r>
              <a:rPr lang="en-IN" sz="2000" dirty="0"/>
              <a:t>JSON</a:t>
            </a:r>
          </a:p>
        </p:txBody>
      </p:sp>
      <p:sp>
        <p:nvSpPr>
          <p:cNvPr id="5" name="Rectangle: Rounded Corners 4">
            <a:extLst>
              <a:ext uri="{FF2B5EF4-FFF2-40B4-BE49-F238E27FC236}">
                <a16:creationId xmlns:a16="http://schemas.microsoft.com/office/drawing/2014/main" id="{15669418-D680-4152-AF54-32FEB1571F1E}"/>
              </a:ext>
            </a:extLst>
          </p:cNvPr>
          <p:cNvSpPr/>
          <p:nvPr/>
        </p:nvSpPr>
        <p:spPr>
          <a:xfrm>
            <a:off x="1114424" y="2292350"/>
            <a:ext cx="2409825" cy="1489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Frontend Layer</a:t>
            </a:r>
          </a:p>
        </p:txBody>
      </p:sp>
      <p:sp>
        <p:nvSpPr>
          <p:cNvPr id="6" name="Rectangle 5">
            <a:extLst>
              <a:ext uri="{FF2B5EF4-FFF2-40B4-BE49-F238E27FC236}">
                <a16:creationId xmlns:a16="http://schemas.microsoft.com/office/drawing/2014/main" id="{F2FAE41D-FC86-491E-BA1B-BBFDEC47D5F9}"/>
              </a:ext>
            </a:extLst>
          </p:cNvPr>
          <p:cNvSpPr/>
          <p:nvPr/>
        </p:nvSpPr>
        <p:spPr>
          <a:xfrm>
            <a:off x="5305425" y="3181350"/>
            <a:ext cx="2181225" cy="191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Server Layer</a:t>
            </a:r>
          </a:p>
        </p:txBody>
      </p:sp>
      <p:sp>
        <p:nvSpPr>
          <p:cNvPr id="7" name="Cylinder 6">
            <a:extLst>
              <a:ext uri="{FF2B5EF4-FFF2-40B4-BE49-F238E27FC236}">
                <a16:creationId xmlns:a16="http://schemas.microsoft.com/office/drawing/2014/main" id="{2E3ECAE9-96D3-40E1-BA33-7610283C7865}"/>
              </a:ext>
            </a:extLst>
          </p:cNvPr>
          <p:cNvSpPr/>
          <p:nvPr/>
        </p:nvSpPr>
        <p:spPr>
          <a:xfrm>
            <a:off x="9735741" y="3714750"/>
            <a:ext cx="1914525" cy="1600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 Layer</a:t>
            </a:r>
          </a:p>
        </p:txBody>
      </p:sp>
      <p:cxnSp>
        <p:nvCxnSpPr>
          <p:cNvPr id="10" name="Connector: Elbow 9">
            <a:extLst>
              <a:ext uri="{FF2B5EF4-FFF2-40B4-BE49-F238E27FC236}">
                <a16:creationId xmlns:a16="http://schemas.microsoft.com/office/drawing/2014/main" id="{3F773E93-5F30-4C10-9866-A721DFBDF89A}"/>
              </a:ext>
            </a:extLst>
          </p:cNvPr>
          <p:cNvCxnSpPr>
            <a:stCxn id="5" idx="3"/>
          </p:cNvCxnSpPr>
          <p:nvPr/>
        </p:nvCxnSpPr>
        <p:spPr>
          <a:xfrm>
            <a:off x="3524249" y="3036888"/>
            <a:ext cx="1781176" cy="11017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B5EC66A-D3B6-4EC6-83B1-E33DFFE4C6AF}"/>
              </a:ext>
            </a:extLst>
          </p:cNvPr>
          <p:cNvCxnSpPr>
            <a:cxnSpLocks/>
            <a:stCxn id="6" idx="3"/>
            <a:endCxn id="7" idx="3"/>
          </p:cNvCxnSpPr>
          <p:nvPr/>
        </p:nvCxnSpPr>
        <p:spPr>
          <a:xfrm>
            <a:off x="7486650" y="4138613"/>
            <a:ext cx="3206354" cy="1176337"/>
          </a:xfrm>
          <a:prstGeom prst="bentConnector4">
            <a:avLst>
              <a:gd name="adj1" fmla="val 35072"/>
              <a:gd name="adj2" fmla="val 11943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BD4F79D-091D-4863-85F0-A4EA0E18A200}"/>
              </a:ext>
            </a:extLst>
          </p:cNvPr>
          <p:cNvSpPr txBox="1"/>
          <p:nvPr/>
        </p:nvSpPr>
        <p:spPr>
          <a:xfrm>
            <a:off x="4838699" y="1051297"/>
            <a:ext cx="3714750" cy="2246769"/>
          </a:xfrm>
          <a:prstGeom prst="rect">
            <a:avLst/>
          </a:prstGeom>
          <a:noFill/>
        </p:spPr>
        <p:txBody>
          <a:bodyPr wrap="square" rtlCol="0">
            <a:spAutoFit/>
          </a:bodyPr>
          <a:lstStyle/>
          <a:p>
            <a:r>
              <a:rPr lang="en-IN" sz="2000" dirty="0"/>
              <a:t>Used for</a:t>
            </a:r>
          </a:p>
          <a:p>
            <a:pPr marL="285750" indent="-285750">
              <a:buFont typeface="Arial" panose="020B0604020202020204" pitchFamily="34" charset="0"/>
              <a:buChar char="•"/>
            </a:pPr>
            <a:r>
              <a:rPr lang="en-IN" sz="2000" dirty="0"/>
              <a:t>Server side validation, if needed</a:t>
            </a:r>
          </a:p>
          <a:p>
            <a:pPr marL="285750" indent="-285750">
              <a:buFont typeface="Arial" panose="020B0604020202020204" pitchFamily="34" charset="0"/>
              <a:buChar char="•"/>
            </a:pPr>
            <a:r>
              <a:rPr lang="en-IN" sz="2000" dirty="0"/>
              <a:t>Response handling</a:t>
            </a:r>
          </a:p>
          <a:p>
            <a:pPr marL="285750" indent="-285750">
              <a:buFont typeface="Arial" panose="020B0604020202020204" pitchFamily="34" charset="0"/>
              <a:buChar char="•"/>
            </a:pPr>
            <a:r>
              <a:rPr lang="en-IN" sz="2000" dirty="0"/>
              <a:t>Business logic</a:t>
            </a:r>
          </a:p>
          <a:p>
            <a:pPr marL="285750" indent="-285750">
              <a:buFont typeface="Arial" panose="020B0604020202020204" pitchFamily="34" charset="0"/>
              <a:buChar char="•"/>
            </a:pPr>
            <a:r>
              <a:rPr lang="en-IN" sz="2000" dirty="0"/>
              <a:t>Database Operations</a:t>
            </a:r>
          </a:p>
          <a:p>
            <a:pPr marL="285750" indent="-285750">
              <a:buFont typeface="Arial" panose="020B0604020202020204" pitchFamily="34" charset="0"/>
              <a:buChar char="•"/>
            </a:pPr>
            <a:endParaRPr lang="en-IN" sz="2000" dirty="0"/>
          </a:p>
        </p:txBody>
      </p:sp>
      <p:sp>
        <p:nvSpPr>
          <p:cNvPr id="17" name="TextBox 16">
            <a:extLst>
              <a:ext uri="{FF2B5EF4-FFF2-40B4-BE49-F238E27FC236}">
                <a16:creationId xmlns:a16="http://schemas.microsoft.com/office/drawing/2014/main" id="{D0290828-F5A4-4D05-9234-67320A115FB1}"/>
              </a:ext>
            </a:extLst>
          </p:cNvPr>
          <p:cNvSpPr txBox="1"/>
          <p:nvPr/>
        </p:nvSpPr>
        <p:spPr>
          <a:xfrm>
            <a:off x="4722020" y="5314950"/>
            <a:ext cx="2764630" cy="707886"/>
          </a:xfrm>
          <a:prstGeom prst="rect">
            <a:avLst/>
          </a:prstGeom>
          <a:noFill/>
        </p:spPr>
        <p:txBody>
          <a:bodyPr wrap="square" rtlCol="0">
            <a:spAutoFit/>
          </a:bodyPr>
          <a:lstStyle/>
          <a:p>
            <a:r>
              <a:rPr lang="en-IN" sz="2000" dirty="0"/>
              <a:t>Technologies used</a:t>
            </a:r>
          </a:p>
          <a:p>
            <a:pPr marL="285750" indent="-285750">
              <a:buFont typeface="Arial" panose="020B0604020202020204" pitchFamily="34" charset="0"/>
              <a:buChar char="•"/>
            </a:pPr>
            <a:r>
              <a:rPr lang="en-IN" sz="2000" dirty="0"/>
              <a:t>Spring boot</a:t>
            </a:r>
          </a:p>
        </p:txBody>
      </p:sp>
      <p:sp>
        <p:nvSpPr>
          <p:cNvPr id="19" name="TextBox 18">
            <a:extLst>
              <a:ext uri="{FF2B5EF4-FFF2-40B4-BE49-F238E27FC236}">
                <a16:creationId xmlns:a16="http://schemas.microsoft.com/office/drawing/2014/main" id="{FA2CEB64-F523-4FCC-81B5-62E248F71C6C}"/>
              </a:ext>
            </a:extLst>
          </p:cNvPr>
          <p:cNvSpPr txBox="1"/>
          <p:nvPr/>
        </p:nvSpPr>
        <p:spPr>
          <a:xfrm flipH="1">
            <a:off x="8667751" y="1933516"/>
            <a:ext cx="3605221" cy="1631216"/>
          </a:xfrm>
          <a:prstGeom prst="rect">
            <a:avLst/>
          </a:prstGeom>
          <a:noFill/>
        </p:spPr>
        <p:txBody>
          <a:bodyPr wrap="square" rtlCol="0">
            <a:spAutoFit/>
          </a:bodyPr>
          <a:lstStyle/>
          <a:p>
            <a:r>
              <a:rPr lang="en-IN" sz="2000" dirty="0"/>
              <a:t>Used for</a:t>
            </a:r>
          </a:p>
          <a:p>
            <a:pPr marL="285750" indent="-285750">
              <a:buFont typeface="Arial" panose="020B0604020202020204" pitchFamily="34" charset="0"/>
              <a:buChar char="•"/>
            </a:pPr>
            <a:r>
              <a:rPr lang="en-IN" sz="2000" dirty="0"/>
              <a:t>Permanent data storage</a:t>
            </a:r>
          </a:p>
          <a:p>
            <a:pPr marL="285750" indent="-285750">
              <a:buFont typeface="Arial" panose="020B0604020202020204" pitchFamily="34" charset="0"/>
              <a:buChar char="•"/>
            </a:pPr>
            <a:r>
              <a:rPr lang="en-IN" sz="2000" dirty="0"/>
              <a:t>Database level validations</a:t>
            </a:r>
          </a:p>
          <a:p>
            <a:pPr marL="285750" indent="-285750">
              <a:buFont typeface="Arial" panose="020B0604020202020204" pitchFamily="34" charset="0"/>
              <a:buChar char="•"/>
            </a:pPr>
            <a:r>
              <a:rPr lang="en-IN" sz="2000" dirty="0"/>
              <a:t>Database access using stored procedure</a:t>
            </a:r>
          </a:p>
        </p:txBody>
      </p:sp>
      <p:sp>
        <p:nvSpPr>
          <p:cNvPr id="23" name="TextBox 22">
            <a:extLst>
              <a:ext uri="{FF2B5EF4-FFF2-40B4-BE49-F238E27FC236}">
                <a16:creationId xmlns:a16="http://schemas.microsoft.com/office/drawing/2014/main" id="{6AA63F90-DD46-46F9-8745-F4C150ACD673}"/>
              </a:ext>
            </a:extLst>
          </p:cNvPr>
          <p:cNvSpPr txBox="1"/>
          <p:nvPr/>
        </p:nvSpPr>
        <p:spPr>
          <a:xfrm>
            <a:off x="9266634" y="5756077"/>
            <a:ext cx="2764630" cy="646331"/>
          </a:xfrm>
          <a:prstGeom prst="rect">
            <a:avLst/>
          </a:prstGeom>
          <a:noFill/>
        </p:spPr>
        <p:txBody>
          <a:bodyPr wrap="square" rtlCol="0">
            <a:spAutoFit/>
          </a:bodyPr>
          <a:lstStyle/>
          <a:p>
            <a:r>
              <a:rPr lang="en-IN" sz="1800" dirty="0"/>
              <a:t>Technologies used</a:t>
            </a:r>
          </a:p>
          <a:p>
            <a:pPr marL="285750" indent="-285750">
              <a:buFont typeface="Arial" panose="020B0604020202020204" pitchFamily="34" charset="0"/>
              <a:buChar char="•"/>
            </a:pPr>
            <a:r>
              <a:rPr lang="en-IN" sz="1800" dirty="0"/>
              <a:t>MySQL</a:t>
            </a:r>
          </a:p>
        </p:txBody>
      </p:sp>
    </p:spTree>
    <p:extLst>
      <p:ext uri="{BB962C8B-B14F-4D97-AF65-F5344CB8AC3E}">
        <p14:creationId xmlns:p14="http://schemas.microsoft.com/office/powerpoint/2010/main" val="3618698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B09247-E91B-4AFF-BDF0-68244DD618CF}"/>
              </a:ext>
            </a:extLst>
          </p:cNvPr>
          <p:cNvSpPr>
            <a:spLocks noGrp="1"/>
          </p:cNvSpPr>
          <p:nvPr>
            <p:ph idx="1"/>
          </p:nvPr>
        </p:nvSpPr>
        <p:spPr>
          <a:xfrm>
            <a:off x="581025" y="666750"/>
            <a:ext cx="10772775" cy="5826125"/>
          </a:xfrm>
        </p:spPr>
        <p:txBody>
          <a:bodyPr/>
          <a:lstStyle/>
          <a:p>
            <a:pPr marL="0" indent="0">
              <a:buNone/>
            </a:pPr>
            <a:r>
              <a:rPr lang="en-IN" u="sng" dirty="0"/>
              <a:t>Technology platform used or project</a:t>
            </a:r>
            <a:endParaRPr lang="en-IN" sz="4000" u="sng" dirty="0"/>
          </a:p>
          <a:p>
            <a:r>
              <a:rPr lang="en-IN" sz="2000" dirty="0"/>
              <a:t>Frontend Layer: HTML, CSS, JavaScript, jQuery, React JS.</a:t>
            </a:r>
          </a:p>
          <a:p>
            <a:r>
              <a:rPr lang="en-IN" sz="2000" dirty="0"/>
              <a:t>Server Layer: Spring boot.</a:t>
            </a:r>
          </a:p>
          <a:p>
            <a:r>
              <a:rPr lang="en-IN" sz="2000" dirty="0"/>
              <a:t>Database Layer: MySQL.</a:t>
            </a:r>
          </a:p>
          <a:p>
            <a:pPr marL="0" indent="0">
              <a:buNone/>
            </a:pPr>
            <a:r>
              <a:rPr lang="en-IN" u="sng" dirty="0"/>
              <a:t>Reasons For Selecting  Specific Technologies</a:t>
            </a:r>
          </a:p>
          <a:p>
            <a:r>
              <a:rPr lang="en-IN" sz="2000" dirty="0"/>
              <a:t>React JS : </a:t>
            </a:r>
            <a:r>
              <a:rPr lang="en-US" sz="2000" dirty="0"/>
              <a:t>Businesses that use ReactJS are assured of better performance compared to those that use other frameworks. Because ReactJS helps to prevent updating of DOM, it means that the apps will be faster and deliver better UX. ReactJS was designed to help improve the total rendered pages from the website server.</a:t>
            </a:r>
          </a:p>
          <a:p>
            <a:r>
              <a:rPr lang="en-US" sz="2000" dirty="0"/>
              <a:t>Spring boot : The main goal of the Spring Boot framework is to reduce overall development time and increase efficiency by having a default setup for unit and integration tests. If you want to get started quickly with your Java application, you can easily accept all defaults and avoid the XML configuration completely.</a:t>
            </a:r>
            <a:endParaRPr lang="en-IN" sz="2000" dirty="0"/>
          </a:p>
          <a:p>
            <a:r>
              <a:rPr lang="en-IN" sz="2000" dirty="0"/>
              <a:t>MySQL : </a:t>
            </a:r>
            <a:r>
              <a:rPr lang="en-US" sz="2000" dirty="0"/>
              <a:t>MySQL tops the list of robust transactional database engines available on the market. With features like complete atomic, consistent, isolated, durable transaction support, multi-version transaction support, and unrestricted row-level locking, it is the go-to solution for full data integrity.</a:t>
            </a:r>
            <a:endParaRPr lang="en-IN" sz="2400" dirty="0"/>
          </a:p>
          <a:p>
            <a:pPr marL="0" indent="0">
              <a:buNone/>
            </a:pPr>
            <a:endParaRPr lang="en-IN" dirty="0"/>
          </a:p>
        </p:txBody>
      </p:sp>
    </p:spTree>
    <p:extLst>
      <p:ext uri="{BB962C8B-B14F-4D97-AF65-F5344CB8AC3E}">
        <p14:creationId xmlns:p14="http://schemas.microsoft.com/office/powerpoint/2010/main" val="2045543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2F2D-C396-454A-8613-EEFB830C9109}"/>
              </a:ext>
            </a:extLst>
          </p:cNvPr>
          <p:cNvSpPr>
            <a:spLocks noGrp="1"/>
          </p:cNvSpPr>
          <p:nvPr>
            <p:ph type="title"/>
          </p:nvPr>
        </p:nvSpPr>
        <p:spPr/>
        <p:txBody>
          <a:bodyPr/>
          <a:lstStyle/>
          <a:p>
            <a:r>
              <a:rPr lang="en-IN" dirty="0"/>
              <a:t>User roles and responsibilities</a:t>
            </a:r>
            <a:br>
              <a:rPr lang="en-IN" dirty="0"/>
            </a:br>
            <a:endParaRPr lang="en-IN" dirty="0"/>
          </a:p>
        </p:txBody>
      </p:sp>
      <p:sp>
        <p:nvSpPr>
          <p:cNvPr id="3" name="Content Placeholder 2">
            <a:extLst>
              <a:ext uri="{FF2B5EF4-FFF2-40B4-BE49-F238E27FC236}">
                <a16:creationId xmlns:a16="http://schemas.microsoft.com/office/drawing/2014/main" id="{8DB5046D-13CD-4A5B-8C81-0F65DD088D19}"/>
              </a:ext>
            </a:extLst>
          </p:cNvPr>
          <p:cNvSpPr>
            <a:spLocks noGrp="1"/>
          </p:cNvSpPr>
          <p:nvPr>
            <p:ph idx="1"/>
          </p:nvPr>
        </p:nvSpPr>
        <p:spPr>
          <a:xfrm>
            <a:off x="838200" y="1057275"/>
            <a:ext cx="10515600" cy="5119688"/>
          </a:xfrm>
        </p:spPr>
        <p:txBody>
          <a:bodyPr>
            <a:normAutofit/>
          </a:bodyPr>
          <a:lstStyle/>
          <a:p>
            <a:pPr marL="514350" indent="-514350">
              <a:buFont typeface="+mj-lt"/>
              <a:buAutoNum type="arabicPeriod"/>
            </a:pPr>
            <a:r>
              <a:rPr lang="en-US" sz="2000" dirty="0"/>
              <a:t>User Role</a:t>
            </a:r>
          </a:p>
          <a:p>
            <a:pPr marL="0" indent="0">
              <a:buNone/>
            </a:pPr>
            <a:r>
              <a:rPr lang="en-US" sz="2000" dirty="0"/>
              <a:t>	Our application has two type of users</a:t>
            </a:r>
          </a:p>
          <a:p>
            <a:pPr marL="0" indent="0">
              <a:buNone/>
            </a:pPr>
            <a:r>
              <a:rPr lang="en-IN" sz="2000" dirty="0"/>
              <a:t>	1.admin user 2.website visitor user</a:t>
            </a:r>
          </a:p>
          <a:p>
            <a:pPr marL="0" indent="0">
              <a:buNone/>
            </a:pPr>
            <a:endParaRPr lang="en-IN" sz="2000" dirty="0"/>
          </a:p>
          <a:p>
            <a:pPr marL="0" indent="0">
              <a:buNone/>
            </a:pPr>
            <a:r>
              <a:rPr lang="en-IN" sz="2000" dirty="0"/>
              <a:t>2.Responsibilities for each user and his use cases</a:t>
            </a:r>
          </a:p>
          <a:p>
            <a:r>
              <a:rPr lang="en-IN" sz="2000" u="sng" dirty="0"/>
              <a:t> Admin</a:t>
            </a:r>
            <a:r>
              <a:rPr lang="en-IN" sz="2000" dirty="0"/>
              <a:t>:</a:t>
            </a:r>
          </a:p>
          <a:p>
            <a:pPr marL="0" indent="0">
              <a:buNone/>
            </a:pPr>
            <a:r>
              <a:rPr lang="en-IN" sz="2000" dirty="0"/>
              <a:t>	 Admin can create ,update package.</a:t>
            </a:r>
          </a:p>
          <a:p>
            <a:pPr marL="0" indent="0">
              <a:buNone/>
            </a:pPr>
            <a:r>
              <a:rPr lang="en-IN" sz="2000" dirty="0"/>
              <a:t>   	 Admin can manage account as well as can generate report.</a:t>
            </a:r>
          </a:p>
          <a:p>
            <a:pPr marL="0" indent="0">
              <a:buNone/>
            </a:pPr>
            <a:endParaRPr lang="en-IN" sz="2000" dirty="0"/>
          </a:p>
          <a:p>
            <a:r>
              <a:rPr lang="en-IN" sz="2000" dirty="0"/>
              <a:t> </a:t>
            </a:r>
            <a:r>
              <a:rPr lang="en-IN" sz="2000" u="sng" dirty="0"/>
              <a:t>User</a:t>
            </a:r>
            <a:r>
              <a:rPr lang="en-IN" sz="2000" dirty="0"/>
              <a:t>:</a:t>
            </a:r>
          </a:p>
          <a:p>
            <a:pPr marL="0" indent="0">
              <a:buNone/>
            </a:pPr>
            <a:r>
              <a:rPr lang="en-IN" sz="2000" dirty="0"/>
              <a:t>	Website visitor user can register himself/herself to search for various packages available 	for jungle safari on our website after login . He/she can select any package with particular 	discount options and book tickets and easily plan safari.</a:t>
            </a:r>
          </a:p>
          <a:p>
            <a:pPr marL="0" indent="0">
              <a:buNone/>
            </a:pPr>
            <a:endParaRPr lang="en-IN" sz="2000" dirty="0"/>
          </a:p>
        </p:txBody>
      </p:sp>
    </p:spTree>
    <p:extLst>
      <p:ext uri="{BB962C8B-B14F-4D97-AF65-F5344CB8AC3E}">
        <p14:creationId xmlns:p14="http://schemas.microsoft.com/office/powerpoint/2010/main" val="2483146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E37FE-0E5C-45BE-A79C-B3B7F98A8B5E}"/>
              </a:ext>
            </a:extLst>
          </p:cNvPr>
          <p:cNvSpPr>
            <a:spLocks noGrp="1"/>
          </p:cNvSpPr>
          <p:nvPr>
            <p:ph type="title"/>
          </p:nvPr>
        </p:nvSpPr>
        <p:spPr/>
        <p:txBody>
          <a:bodyPr/>
          <a:lstStyle/>
          <a:p>
            <a:r>
              <a:rPr lang="en-US" dirty="0"/>
              <a:t>Future extension if any</a:t>
            </a:r>
            <a:endParaRPr lang="en-IN" dirty="0"/>
          </a:p>
        </p:txBody>
      </p:sp>
      <p:sp>
        <p:nvSpPr>
          <p:cNvPr id="3" name="Content Placeholder 2">
            <a:extLst>
              <a:ext uri="{FF2B5EF4-FFF2-40B4-BE49-F238E27FC236}">
                <a16:creationId xmlns:a16="http://schemas.microsoft.com/office/drawing/2014/main" id="{119D4A89-2958-42E8-B594-1464B6F27315}"/>
              </a:ext>
            </a:extLst>
          </p:cNvPr>
          <p:cNvSpPr>
            <a:spLocks noGrp="1"/>
          </p:cNvSpPr>
          <p:nvPr>
            <p:ph idx="1"/>
          </p:nvPr>
        </p:nvSpPr>
        <p:spPr/>
        <p:txBody>
          <a:bodyPr/>
          <a:lstStyle/>
          <a:p>
            <a:r>
              <a:rPr lang="en-US" dirty="0"/>
              <a:t>In future planning to implement separate booking for gypsy as well as guide as per user requirement.</a:t>
            </a:r>
          </a:p>
          <a:p>
            <a:r>
              <a:rPr lang="en-US" dirty="0"/>
              <a:t>Also as per park if its having any museum facility so planning separate ticket booking for museum.</a:t>
            </a:r>
          </a:p>
          <a:p>
            <a:r>
              <a:rPr lang="en-US" dirty="0"/>
              <a:t>Currently this website working for specific park or wildlife sanctuary </a:t>
            </a:r>
            <a:r>
              <a:rPr lang="en-US" dirty="0" err="1"/>
              <a:t>bt</a:t>
            </a:r>
            <a:r>
              <a:rPr lang="en-US" dirty="0"/>
              <a:t> in future planning it to implement pan India national </a:t>
            </a:r>
            <a:r>
              <a:rPr lang="en-US" dirty="0" err="1"/>
              <a:t>paks</a:t>
            </a:r>
            <a:r>
              <a:rPr lang="en-US" dirty="0"/>
              <a:t> or wildlife sanctuaries ticket booking.</a:t>
            </a:r>
          </a:p>
        </p:txBody>
      </p:sp>
    </p:spTree>
    <p:extLst>
      <p:ext uri="{BB962C8B-B14F-4D97-AF65-F5344CB8AC3E}">
        <p14:creationId xmlns:p14="http://schemas.microsoft.com/office/powerpoint/2010/main" val="285008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1F276-0535-451F-AEE2-0FC00D7604C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BC0646E-EE60-40ED-87CB-F6339C469030}"/>
              </a:ext>
            </a:extLst>
          </p:cNvPr>
          <p:cNvSpPr>
            <a:spLocks noGrp="1"/>
          </p:cNvSpPr>
          <p:nvPr>
            <p:ph idx="1"/>
          </p:nvPr>
        </p:nvSpPr>
        <p:spPr/>
        <p:txBody>
          <a:bodyPr/>
          <a:lstStyle/>
          <a:p>
            <a:pPr marL="76200" marR="72390" algn="just">
              <a:lnSpc>
                <a:spcPct val="115000"/>
              </a:lnSpc>
              <a:spcBef>
                <a:spcPts val="840"/>
              </a:spcBef>
              <a:spcAft>
                <a:spcPts val="0"/>
              </a:spcAft>
              <a:tabLst>
                <a:tab pos="892810" algn="l"/>
              </a:tabLst>
            </a:pPr>
            <a:r>
              <a:rPr lang="en-US" sz="2000" dirty="0">
                <a:effectLst/>
                <a:ea typeface="Times New Roman" panose="02020603050405020304" pitchFamily="18" charset="0"/>
              </a:rPr>
              <a:t>Jungle Safari Management System provides better Jungle safari booking platform where user can easily plan his/her trip to National park/Wildlife sanctuary .</a:t>
            </a:r>
            <a:endParaRPr lang="en-IN" sz="2000" dirty="0">
              <a:effectLst/>
              <a:ea typeface="Times New Roman" panose="02020603050405020304" pitchFamily="18" charset="0"/>
            </a:endParaRPr>
          </a:p>
          <a:p>
            <a:pPr marL="0" marR="72390" indent="0" algn="just">
              <a:lnSpc>
                <a:spcPct val="115000"/>
              </a:lnSpc>
              <a:spcBef>
                <a:spcPts val="840"/>
              </a:spcBef>
              <a:spcAft>
                <a:spcPts val="0"/>
              </a:spcAft>
              <a:buNone/>
              <a:tabLst>
                <a:tab pos="892810" algn="l"/>
              </a:tabLst>
            </a:pPr>
            <a:r>
              <a:rPr lang="en-US" sz="2000" dirty="0">
                <a:effectLst/>
                <a:ea typeface="Times New Roman" panose="02020603050405020304" pitchFamily="18" charset="0"/>
              </a:rPr>
              <a:t> </a:t>
            </a:r>
            <a:endParaRPr lang="en-IN" sz="2000" dirty="0">
              <a:effectLst/>
              <a:ea typeface="Times New Roman" panose="02020603050405020304" pitchFamily="18" charset="0"/>
            </a:endParaRPr>
          </a:p>
          <a:p>
            <a:pPr marL="76200" marR="78105" algn="just">
              <a:lnSpc>
                <a:spcPct val="115000"/>
              </a:lnSpc>
              <a:spcBef>
                <a:spcPts val="5"/>
              </a:spcBef>
              <a:spcAft>
                <a:spcPts val="0"/>
              </a:spcAft>
              <a:tabLst>
                <a:tab pos="892810" algn="l"/>
              </a:tabLst>
            </a:pPr>
            <a:r>
              <a:rPr lang="en-US" sz="2000" dirty="0">
                <a:effectLst/>
                <a:ea typeface="Times New Roman" panose="02020603050405020304" pitchFamily="18" charset="0"/>
              </a:rPr>
              <a:t>Website allow user to Search for safari. User can view various information about the park from the animals and birds sited here till the timing to visit the park.</a:t>
            </a:r>
            <a:endParaRPr lang="en-IN" sz="2000" dirty="0">
              <a:effectLst/>
              <a:ea typeface="Times New Roman" panose="02020603050405020304" pitchFamily="18" charset="0"/>
            </a:endParaRPr>
          </a:p>
          <a:p>
            <a:pPr marL="0" marR="78105" indent="0" algn="just">
              <a:lnSpc>
                <a:spcPct val="115000"/>
              </a:lnSpc>
              <a:spcBef>
                <a:spcPts val="5"/>
              </a:spcBef>
              <a:spcAft>
                <a:spcPts val="0"/>
              </a:spcAft>
              <a:buNone/>
              <a:tabLst>
                <a:tab pos="892810" algn="l"/>
              </a:tabLst>
            </a:pPr>
            <a:r>
              <a:rPr lang="en-US" sz="2000" dirty="0">
                <a:effectLst/>
                <a:ea typeface="Times New Roman" panose="02020603050405020304" pitchFamily="18" charset="0"/>
              </a:rPr>
              <a:t> </a:t>
            </a:r>
            <a:endParaRPr lang="en-IN" sz="2000" dirty="0">
              <a:effectLst/>
              <a:ea typeface="Times New Roman" panose="02020603050405020304" pitchFamily="18" charset="0"/>
            </a:endParaRPr>
          </a:p>
          <a:p>
            <a:pPr marL="76200" marR="78105" algn="just">
              <a:lnSpc>
                <a:spcPct val="115000"/>
              </a:lnSpc>
              <a:spcBef>
                <a:spcPts val="5"/>
              </a:spcBef>
              <a:spcAft>
                <a:spcPts val="0"/>
              </a:spcAft>
              <a:tabLst>
                <a:tab pos="892810" algn="l"/>
              </a:tabLst>
            </a:pPr>
            <a:r>
              <a:rPr lang="en-US" sz="2000" dirty="0">
                <a:effectLst/>
                <a:ea typeface="Times New Roman" panose="02020603050405020304" pitchFamily="18" charset="0"/>
              </a:rPr>
              <a:t>According to above mentioned information user can pre-book or planned safari as per his/her convenience. In safari we provide various services from gypsy to guide which make users experience memorable</a:t>
            </a:r>
            <a:endParaRPr lang="en-IN" sz="2000" dirty="0">
              <a:effectLst/>
              <a:ea typeface="Times New Roman" panose="02020603050405020304" pitchFamily="18" charset="0"/>
            </a:endParaRPr>
          </a:p>
          <a:p>
            <a:pPr marL="0" indent="0">
              <a:spcBef>
                <a:spcPts val="5"/>
              </a:spcBef>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503655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701</Words>
  <Application>Microsoft Office PowerPoint</Application>
  <PresentationFormat>Widescreen</PresentationFormat>
  <Paragraphs>75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 Jungle Safari Management System</vt:lpstr>
      <vt:lpstr>Agenda</vt:lpstr>
      <vt:lpstr>Project introduction </vt:lpstr>
      <vt:lpstr>Project Architecture </vt:lpstr>
      <vt:lpstr>PowerPoint Presentation</vt:lpstr>
      <vt:lpstr>User roles and responsibilities </vt:lpstr>
      <vt:lpstr>Future extension if any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Jungle safari management system</dc:title>
  <dc:creator>Ameya Bharote</dc:creator>
  <cp:lastModifiedBy>shubham chavan</cp:lastModifiedBy>
  <cp:revision>7</cp:revision>
  <dcterms:created xsi:type="dcterms:W3CDTF">2021-09-24T15:53:26Z</dcterms:created>
  <dcterms:modified xsi:type="dcterms:W3CDTF">2021-09-25T16:59:01Z</dcterms:modified>
</cp:coreProperties>
</file>