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chavan" userId="b96bfb0a79b386b5" providerId="LiveId" clId="{F183C59A-5171-4C17-B6EB-266EE4847BB0}"/>
    <pc:docChg chg="custSel addSld modSld">
      <pc:chgData name="shubham chavan" userId="b96bfb0a79b386b5" providerId="LiveId" clId="{F183C59A-5171-4C17-B6EB-266EE4847BB0}" dt="2021-04-18T08:54:47.654" v="2244" actId="1076"/>
      <pc:docMkLst>
        <pc:docMk/>
      </pc:docMkLst>
      <pc:sldChg chg="modSp mod">
        <pc:chgData name="shubham chavan" userId="b96bfb0a79b386b5" providerId="LiveId" clId="{F183C59A-5171-4C17-B6EB-266EE4847BB0}" dt="2021-04-04T11:07:38.125" v="37" actId="20577"/>
        <pc:sldMkLst>
          <pc:docMk/>
          <pc:sldMk cId="2289614004" sldId="257"/>
        </pc:sldMkLst>
        <pc:spChg chg="mod">
          <ac:chgData name="shubham chavan" userId="b96bfb0a79b386b5" providerId="LiveId" clId="{F183C59A-5171-4C17-B6EB-266EE4847BB0}" dt="2021-04-04T11:07:38.125" v="37" actId="20577"/>
          <ac:spMkLst>
            <pc:docMk/>
            <pc:sldMk cId="2289614004" sldId="257"/>
            <ac:spMk id="3" creationId="{2D42AEC8-56A2-44CB-808C-A467A0A40570}"/>
          </ac:spMkLst>
        </pc:spChg>
      </pc:sldChg>
      <pc:sldChg chg="modSp new mod">
        <pc:chgData name="shubham chavan" userId="b96bfb0a79b386b5" providerId="LiveId" clId="{F183C59A-5171-4C17-B6EB-266EE4847BB0}" dt="2021-04-18T08:31:15.043" v="2222" actId="20577"/>
        <pc:sldMkLst>
          <pc:docMk/>
          <pc:sldMk cId="4120771976" sldId="258"/>
        </pc:sldMkLst>
        <pc:spChg chg="mod">
          <ac:chgData name="shubham chavan" userId="b96bfb0a79b386b5" providerId="LiveId" clId="{F183C59A-5171-4C17-B6EB-266EE4847BB0}" dt="2021-04-04T11:02:27.234" v="7" actId="20577"/>
          <ac:spMkLst>
            <pc:docMk/>
            <pc:sldMk cId="4120771976" sldId="258"/>
            <ac:spMk id="2" creationId="{BBD9106C-C560-4B44-A501-01B47934B1DD}"/>
          </ac:spMkLst>
        </pc:spChg>
        <pc:spChg chg="mod">
          <ac:chgData name="shubham chavan" userId="b96bfb0a79b386b5" providerId="LiveId" clId="{F183C59A-5171-4C17-B6EB-266EE4847BB0}" dt="2021-04-18T08:31:15.043" v="2222" actId="20577"/>
          <ac:spMkLst>
            <pc:docMk/>
            <pc:sldMk cId="4120771976" sldId="258"/>
            <ac:spMk id="3" creationId="{D6751337-7187-4268-A2F5-0088757352C2}"/>
          </ac:spMkLst>
        </pc:spChg>
      </pc:sldChg>
      <pc:sldChg chg="modSp new mod">
        <pc:chgData name="shubham chavan" userId="b96bfb0a79b386b5" providerId="LiveId" clId="{F183C59A-5171-4C17-B6EB-266EE4847BB0}" dt="2021-04-04T11:14:35.409" v="581" actId="255"/>
        <pc:sldMkLst>
          <pc:docMk/>
          <pc:sldMk cId="381962920" sldId="259"/>
        </pc:sldMkLst>
        <pc:spChg chg="mod">
          <ac:chgData name="shubham chavan" userId="b96bfb0a79b386b5" providerId="LiveId" clId="{F183C59A-5171-4C17-B6EB-266EE4847BB0}" dt="2021-04-04T11:09:21.495" v="133" actId="20577"/>
          <ac:spMkLst>
            <pc:docMk/>
            <pc:sldMk cId="381962920" sldId="259"/>
            <ac:spMk id="2" creationId="{07908288-8311-400B-86BA-54D56E2DC2CA}"/>
          </ac:spMkLst>
        </pc:spChg>
        <pc:spChg chg="mod">
          <ac:chgData name="shubham chavan" userId="b96bfb0a79b386b5" providerId="LiveId" clId="{F183C59A-5171-4C17-B6EB-266EE4847BB0}" dt="2021-04-04T11:14:35.409" v="581" actId="255"/>
          <ac:spMkLst>
            <pc:docMk/>
            <pc:sldMk cId="381962920" sldId="259"/>
            <ac:spMk id="3" creationId="{59776789-767B-4214-B304-89028CF009EC}"/>
          </ac:spMkLst>
        </pc:spChg>
      </pc:sldChg>
      <pc:sldChg chg="modSp new mod">
        <pc:chgData name="shubham chavan" userId="b96bfb0a79b386b5" providerId="LiveId" clId="{F183C59A-5171-4C17-B6EB-266EE4847BB0}" dt="2021-04-18T07:20:30.215" v="1427" actId="20577"/>
        <pc:sldMkLst>
          <pc:docMk/>
          <pc:sldMk cId="353239358" sldId="260"/>
        </pc:sldMkLst>
        <pc:spChg chg="mod">
          <ac:chgData name="shubham chavan" userId="b96bfb0a79b386b5" providerId="LiveId" clId="{F183C59A-5171-4C17-B6EB-266EE4847BB0}" dt="2021-04-04T11:21:22.752" v="683" actId="20577"/>
          <ac:spMkLst>
            <pc:docMk/>
            <pc:sldMk cId="353239358" sldId="260"/>
            <ac:spMk id="2" creationId="{B6FB58B4-D2ED-4399-A32A-899810F44DAD}"/>
          </ac:spMkLst>
        </pc:spChg>
        <pc:spChg chg="mod">
          <ac:chgData name="shubham chavan" userId="b96bfb0a79b386b5" providerId="LiveId" clId="{F183C59A-5171-4C17-B6EB-266EE4847BB0}" dt="2021-04-18T07:20:30.215" v="1427" actId="20577"/>
          <ac:spMkLst>
            <pc:docMk/>
            <pc:sldMk cId="353239358" sldId="260"/>
            <ac:spMk id="3" creationId="{35703884-7026-47B6-A619-2E0A84907DE5}"/>
          </ac:spMkLst>
        </pc:spChg>
      </pc:sldChg>
      <pc:sldChg chg="modSp new mod">
        <pc:chgData name="shubham chavan" userId="b96bfb0a79b386b5" providerId="LiveId" clId="{F183C59A-5171-4C17-B6EB-266EE4847BB0}" dt="2021-04-04T11:39:05.464" v="1096" actId="14100"/>
        <pc:sldMkLst>
          <pc:docMk/>
          <pc:sldMk cId="1022595216" sldId="261"/>
        </pc:sldMkLst>
        <pc:spChg chg="mod">
          <ac:chgData name="shubham chavan" userId="b96bfb0a79b386b5" providerId="LiveId" clId="{F183C59A-5171-4C17-B6EB-266EE4847BB0}" dt="2021-04-04T11:39:05.464" v="1096" actId="14100"/>
          <ac:spMkLst>
            <pc:docMk/>
            <pc:sldMk cId="1022595216" sldId="261"/>
            <ac:spMk id="2" creationId="{2D0DED08-45C1-4565-ABF3-277BF467FEE2}"/>
          </ac:spMkLst>
        </pc:spChg>
      </pc:sldChg>
      <pc:sldChg chg="addSp modSp new mod">
        <pc:chgData name="shubham chavan" userId="b96bfb0a79b386b5" providerId="LiveId" clId="{F183C59A-5171-4C17-B6EB-266EE4847BB0}" dt="2021-04-18T08:29:51.044" v="2201" actId="20577"/>
        <pc:sldMkLst>
          <pc:docMk/>
          <pc:sldMk cId="4071914948" sldId="262"/>
        </pc:sldMkLst>
        <pc:spChg chg="mod">
          <ac:chgData name="shubham chavan" userId="b96bfb0a79b386b5" providerId="LiveId" clId="{F183C59A-5171-4C17-B6EB-266EE4847BB0}" dt="2021-04-18T08:23:10.499" v="1887" actId="1076"/>
          <ac:spMkLst>
            <pc:docMk/>
            <pc:sldMk cId="4071914948" sldId="262"/>
            <ac:spMk id="2" creationId="{E8A580DA-A481-4204-8808-8BAE74746D55}"/>
          </ac:spMkLst>
        </pc:spChg>
        <pc:spChg chg="mod">
          <ac:chgData name="shubham chavan" userId="b96bfb0a79b386b5" providerId="LiveId" clId="{F183C59A-5171-4C17-B6EB-266EE4847BB0}" dt="2021-04-18T08:11:23.011" v="1816" actId="14100"/>
          <ac:spMkLst>
            <pc:docMk/>
            <pc:sldMk cId="4071914948" sldId="262"/>
            <ac:spMk id="3" creationId="{09ED07D1-6B8F-4E42-B3E1-7F7EE7092DEF}"/>
          </ac:spMkLst>
        </pc:spChg>
        <pc:spChg chg="add mod">
          <ac:chgData name="shubham chavan" userId="b96bfb0a79b386b5" providerId="LiveId" clId="{F183C59A-5171-4C17-B6EB-266EE4847BB0}" dt="2021-04-18T08:29:51.044" v="2201" actId="20577"/>
          <ac:spMkLst>
            <pc:docMk/>
            <pc:sldMk cId="4071914948" sldId="262"/>
            <ac:spMk id="4" creationId="{55997D82-B34C-4014-ACDB-E2BB576AB6ED}"/>
          </ac:spMkLst>
        </pc:spChg>
      </pc:sldChg>
      <pc:sldChg chg="addSp delSp modSp new mod">
        <pc:chgData name="shubham chavan" userId="b96bfb0a79b386b5" providerId="LiveId" clId="{F183C59A-5171-4C17-B6EB-266EE4847BB0}" dt="2021-04-18T08:54:47.654" v="2244" actId="1076"/>
        <pc:sldMkLst>
          <pc:docMk/>
          <pc:sldMk cId="2497802" sldId="263"/>
        </pc:sldMkLst>
        <pc:spChg chg="mod">
          <ac:chgData name="shubham chavan" userId="b96bfb0a79b386b5" providerId="LiveId" clId="{F183C59A-5171-4C17-B6EB-266EE4847BB0}" dt="2021-04-18T08:53:56.891" v="2238" actId="20577"/>
          <ac:spMkLst>
            <pc:docMk/>
            <pc:sldMk cId="2497802" sldId="263"/>
            <ac:spMk id="2" creationId="{1E1F19FC-1DD3-454A-A6ED-5C93303A6F30}"/>
          </ac:spMkLst>
        </pc:spChg>
        <pc:spChg chg="del">
          <ac:chgData name="shubham chavan" userId="b96bfb0a79b386b5" providerId="LiveId" clId="{F183C59A-5171-4C17-B6EB-266EE4847BB0}" dt="2021-04-18T08:54:30.534" v="2239"/>
          <ac:spMkLst>
            <pc:docMk/>
            <pc:sldMk cId="2497802" sldId="263"/>
            <ac:spMk id="3" creationId="{0B3023CF-20E0-485E-8CCF-C3075F1EB067}"/>
          </ac:spMkLst>
        </pc:spChg>
        <pc:picChg chg="add mod">
          <ac:chgData name="shubham chavan" userId="b96bfb0a79b386b5" providerId="LiveId" clId="{F183C59A-5171-4C17-B6EB-266EE4847BB0}" dt="2021-04-18T08:54:47.654" v="2244" actId="1076"/>
          <ac:picMkLst>
            <pc:docMk/>
            <pc:sldMk cId="2497802" sldId="263"/>
            <ac:picMk id="5" creationId="{AD513DCA-D4C6-41D5-9F6E-3630349DD6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54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6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6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18C97-07D4-4683-A4A6-FB1964AE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4954586" cy="3187074"/>
          </a:xfrm>
        </p:spPr>
        <p:txBody>
          <a:bodyPr anchor="b">
            <a:normAutofit/>
          </a:bodyPr>
          <a:lstStyle/>
          <a:p>
            <a:r>
              <a:rPr lang="en-US" sz="5400" dirty="0"/>
              <a:t>TWITTER SENTIMENT ANALYSIS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endParaRPr lang="en-IN" sz="54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9EB613-3D07-4C14-BF65-09A11BDE1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" b="3964"/>
          <a:stretch/>
        </p:blipFill>
        <p:spPr>
          <a:xfrm>
            <a:off x="5019449" y="10"/>
            <a:ext cx="7172552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106C-C560-4B44-A501-01B47934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1337-7187-4268-A2F5-00887573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Sentiment analysis</a:t>
            </a:r>
          </a:p>
          <a:p>
            <a:r>
              <a:rPr lang="en-US" sz="2400" dirty="0"/>
              <a:t>Project Requirements</a:t>
            </a:r>
          </a:p>
          <a:p>
            <a:r>
              <a:rPr lang="en-US" sz="2400" dirty="0"/>
              <a:t>Benefits of twitter sentiment analysis</a:t>
            </a:r>
          </a:p>
          <a:p>
            <a:r>
              <a:rPr lang="en-US" sz="2400"/>
              <a:t>Project output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7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732B-308E-45AA-98EB-D908B906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AEC8-56A2-44CB-808C-A467A0A4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Twitter is a popular microblogging site with more than 240 million active users. 500 million tweets are generated everyday on twitter .  Twitter audience varies from common man to celebrities. Users often discuss current affairs and share personal views on various subjects.</a:t>
            </a:r>
          </a:p>
          <a:p>
            <a:r>
              <a:rPr lang="en-US" sz="2400" dirty="0"/>
              <a:t> Tweets are small in length and unambiguous Therefore we </a:t>
            </a:r>
            <a:r>
              <a:rPr lang="en-US" sz="2400" dirty="0" err="1"/>
              <a:t>bulid</a:t>
            </a:r>
            <a:r>
              <a:rPr lang="en-US" sz="2400" dirty="0"/>
              <a:t> a simple project that can do sentiment analysis on twitter data  to predict  how people react on particular topic ?  And their outcome is in the from of pie chart. </a:t>
            </a:r>
          </a:p>
        </p:txBody>
      </p:sp>
    </p:spTree>
    <p:extLst>
      <p:ext uri="{BB962C8B-B14F-4D97-AF65-F5344CB8AC3E}">
        <p14:creationId xmlns:p14="http://schemas.microsoft.com/office/powerpoint/2010/main" val="228961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8288-8311-400B-86BA-54D56E2D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6789-767B-4214-B304-89028CF0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analysis is contextual mining of text which identifies and extracts subjective information in source material, and helping a business to understand the social sentiment of their brand, product or services while monitoring online conversations.</a:t>
            </a:r>
          </a:p>
          <a:p>
            <a:r>
              <a:rPr lang="en-US" sz="2400" dirty="0"/>
              <a:t>It is most common text classification tool that analysis an incoming message and tells whether the underlying sentiment is positive, negative or neutral.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6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80DA-A481-4204-8808-8BAE747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63" y="358775"/>
            <a:ext cx="11091600" cy="1332000"/>
          </a:xfrm>
        </p:spPr>
        <p:txBody>
          <a:bodyPr/>
          <a:lstStyle/>
          <a:p>
            <a:r>
              <a:rPr lang="en-US" dirty="0"/>
              <a:t>PROJECT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07D1-6B8F-4E42-B3E1-7F7EE709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373687" cy="4497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u="sng" dirty="0">
                <a:latin typeface="Arial Black" panose="020B0A04020102020204" pitchFamily="34" charset="0"/>
              </a:rPr>
              <a:t>IMPORTED PACKAGES:</a:t>
            </a:r>
          </a:p>
          <a:p>
            <a:r>
              <a:rPr lang="en-US" sz="2400" u="sng" dirty="0" err="1">
                <a:latin typeface="+mj-lt"/>
              </a:rPr>
              <a:t>Textblob</a:t>
            </a:r>
            <a:r>
              <a:rPr lang="en-US" sz="2400" dirty="0">
                <a:latin typeface="+mj-lt"/>
              </a:rPr>
              <a:t> :- It is a python library for processing textual data.</a:t>
            </a:r>
          </a:p>
          <a:p>
            <a:r>
              <a:rPr lang="en-US" sz="2400" u="sng" dirty="0" err="1">
                <a:latin typeface="+mj-lt"/>
              </a:rPr>
              <a:t>Tweepy</a:t>
            </a:r>
            <a:r>
              <a:rPr lang="en-US" sz="2800" dirty="0">
                <a:latin typeface="+mj-lt"/>
              </a:rPr>
              <a:t> :-  </a:t>
            </a:r>
            <a:r>
              <a:rPr lang="en-US" sz="2400" dirty="0" err="1">
                <a:latin typeface="+mj-lt"/>
              </a:rPr>
              <a:t>tweepy</a:t>
            </a:r>
            <a:r>
              <a:rPr lang="en-US" sz="2400" dirty="0">
                <a:latin typeface="+mj-lt"/>
              </a:rPr>
              <a:t> is open sourced hosted on </a:t>
            </a:r>
            <a:r>
              <a:rPr lang="en-US" sz="2400" dirty="0" err="1">
                <a:latin typeface="+mj-lt"/>
              </a:rPr>
              <a:t>github</a:t>
            </a:r>
            <a:r>
              <a:rPr lang="en-US" sz="2400" dirty="0">
                <a:latin typeface="+mj-lt"/>
              </a:rPr>
              <a:t> and enables Python to communicate with twitter platform .</a:t>
            </a:r>
          </a:p>
          <a:p>
            <a:r>
              <a:rPr lang="en-US" sz="2400" u="sng" dirty="0">
                <a:latin typeface="+mj-lt"/>
              </a:rPr>
              <a:t>Matplotlib</a:t>
            </a:r>
            <a:r>
              <a:rPr lang="en-US" sz="24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:-</a:t>
            </a:r>
            <a:r>
              <a:rPr lang="en-US" sz="2800" u="sng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matplotlib is a comprehensive library for creating static, animated and interactive visualizations in python.</a:t>
            </a:r>
          </a:p>
          <a:p>
            <a:endParaRPr lang="en-US" sz="24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997D82-B34C-4014-ACDB-E2BB576AB6ED}"/>
              </a:ext>
            </a:extLst>
          </p:cNvPr>
          <p:cNvSpPr txBox="1">
            <a:spLocks/>
          </p:cNvSpPr>
          <p:nvPr/>
        </p:nvSpPr>
        <p:spPr>
          <a:xfrm>
            <a:off x="6629399" y="2113199"/>
            <a:ext cx="5011737" cy="449715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Arial Black" panose="020B0A04020102020204" pitchFamily="34" charset="0"/>
              </a:rPr>
              <a:t>TWITTER API KEYS :</a:t>
            </a:r>
          </a:p>
          <a:p>
            <a:pPr marL="0" indent="0">
              <a:buNone/>
            </a:pPr>
            <a:r>
              <a:rPr lang="en-US" dirty="0"/>
              <a:t>In order to access the twitter , that is to get recent tweets and twitter followers count ,you need the four keys such as</a:t>
            </a:r>
          </a:p>
          <a:p>
            <a:r>
              <a:rPr lang="en-US" dirty="0"/>
              <a:t>Consumer key</a:t>
            </a:r>
          </a:p>
          <a:p>
            <a:r>
              <a:rPr lang="en-US" dirty="0"/>
              <a:t>Consumer secret key</a:t>
            </a:r>
          </a:p>
          <a:p>
            <a:r>
              <a:rPr lang="en-US" dirty="0"/>
              <a:t>Access token key</a:t>
            </a:r>
          </a:p>
          <a:p>
            <a:r>
              <a:rPr lang="en-US" dirty="0"/>
              <a:t>Access token secret key</a:t>
            </a:r>
          </a:p>
        </p:txBody>
      </p:sp>
    </p:spTree>
    <p:extLst>
      <p:ext uri="{BB962C8B-B14F-4D97-AF65-F5344CB8AC3E}">
        <p14:creationId xmlns:p14="http://schemas.microsoft.com/office/powerpoint/2010/main" val="407191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58B4-D2ED-4399-A32A-899810F4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TWITTER SENTIMENT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3884-7026-47B6-A619-2E0A8490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 get  clear idea about what are the opinions of </a:t>
            </a:r>
            <a:r>
              <a:rPr lang="en-US" dirty="0" err="1"/>
              <a:t>pepole</a:t>
            </a:r>
            <a:r>
              <a:rPr lang="en-US" dirty="0"/>
              <a:t> (positive / negative) related to following topics: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Movies</a:t>
            </a:r>
          </a:p>
          <a:p>
            <a:r>
              <a:rPr lang="en-US" dirty="0"/>
              <a:t>Politicians</a:t>
            </a:r>
          </a:p>
          <a:p>
            <a:r>
              <a:rPr lang="en-US" dirty="0"/>
              <a:t>Companies</a:t>
            </a:r>
          </a:p>
          <a:p>
            <a:r>
              <a:rPr lang="en-US" dirty="0"/>
              <a:t>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3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19FC-1DD3-454A-A6ED-5C93303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13DCA-D4C6-41D5-9F6E-3630349DD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684337"/>
            <a:ext cx="7219950" cy="4535487"/>
          </a:xfrm>
        </p:spPr>
      </p:pic>
    </p:spTree>
    <p:extLst>
      <p:ext uri="{BB962C8B-B14F-4D97-AF65-F5344CB8AC3E}">
        <p14:creationId xmlns:p14="http://schemas.microsoft.com/office/powerpoint/2010/main" val="249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D08-45C1-4565-ABF3-277BF467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650" y="550799"/>
            <a:ext cx="7203812" cy="554202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5952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Sitka Heading</vt:lpstr>
      <vt:lpstr>Source Sans Pro</vt:lpstr>
      <vt:lpstr>3DFloatVTI</vt:lpstr>
      <vt:lpstr>TWITTER SENTIMENT ANALYSIS </vt:lpstr>
      <vt:lpstr>INDEX</vt:lpstr>
      <vt:lpstr>INTRODUCTION</vt:lpstr>
      <vt:lpstr>SENTIMENT ANALYSIS</vt:lpstr>
      <vt:lpstr>PROJECT REQUIREMENT</vt:lpstr>
      <vt:lpstr>BENEFITS OF TWITTER SENTIMENT ANALYSIS</vt:lpstr>
      <vt:lpstr>Project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</dc:title>
  <dc:creator>shubham chavan</dc:creator>
  <cp:lastModifiedBy>shubham chavan</cp:lastModifiedBy>
  <cp:revision>11</cp:revision>
  <dcterms:created xsi:type="dcterms:W3CDTF">2021-04-04T10:27:42Z</dcterms:created>
  <dcterms:modified xsi:type="dcterms:W3CDTF">2021-04-18T08:54:48Z</dcterms:modified>
</cp:coreProperties>
</file>