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uth Merkel" initials="AM" lastIdx="1" clrIdx="0">
    <p:extLst>
      <p:ext uri="{19B8F6BF-5375-455C-9EA6-DF929625EA0E}">
        <p15:presenceInfo xmlns:p15="http://schemas.microsoft.com/office/powerpoint/2012/main" userId="S::amerkel4@students.kennesaw.edu::435a85bf-2d31-4be0-985d-ef031e6acf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0:11:01.271" idx="1">
    <p:pos x="5115" y="1382"/>
    <p:text>HDVI
select country onclick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81B1-C908-4F43-AA4D-217690A02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4511D-5F80-4B70-82A8-7CCF6E8F3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9171-0FAD-4432-B9FE-5302A8A1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D23F-C4D8-47CF-B41A-EE3CF31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857C-46B5-452E-8E3A-C8B7DE32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6716-345B-45BA-8E70-234D734B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76D92-2195-470E-BB65-854F8C02F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97FF-EB26-49EF-95A9-40FE8238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0BF3-C8A3-4BB3-8E81-6A3F4B2F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90BB-C75D-4EE0-95DA-A6390F2D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1963C-CA7F-4D23-9A04-E820AFD13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C2A99-A41D-4E33-8FAC-471C198D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8091-54D0-4B26-A977-A6C422D2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37E8-6327-413F-9634-5612FAEB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30B7-627C-4FA4-89B6-998E458F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BADF-A29E-4C4E-848E-713E8037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2249-1629-4D08-B608-3CC219B7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0DB6A-319C-4CDE-9520-EC920B89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20F9-F565-4AFC-BFE7-69DEF970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81C8-197A-4312-B1F4-740229E4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8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8FF2-88B1-4524-AA48-215CBB2B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293C9-32EF-417B-90C4-8AFC77F87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69E4-A06D-4E88-8CCB-7D1E2B8C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3757-ABE2-4A8E-A92A-25692BC3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8529E-A1C3-4573-A434-069B305F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CF4-FD70-40E2-AEEE-BDADD0BF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87EE-BEB3-4506-AA22-C5A43880F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1539A-AF14-403F-9361-B7D7707D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4872-2319-423F-A98D-824C8C1F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A3F20-CC8F-438A-B26E-9002ED82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EE123-D4C6-4800-9B34-3A3A3769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238-4674-4AA8-B62B-34E23136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36CB-E3DD-4FC1-B9E4-61ABFE3CA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7C71C-798A-445C-AC3A-E788CB72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FBC10-92BA-4BD4-825E-CC128DBC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62E01-10F5-4EE3-9BA7-61901417E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6DEE0-1A6F-40BF-982D-A90B2B97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EADC4-4446-4C59-83AD-FF07F243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A52F3-E1BC-493B-9B42-08663F1D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A8FB-D67C-4EDE-AC3D-13D62F08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1EF1E-0762-46B5-A99A-794962DA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2B6F9-30FE-4163-9185-E3B3DEDC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37FF4-5112-4AE0-967F-CB7BF1C1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C773F-30CD-4C36-9B15-B809CF59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0FE75-659D-4A36-9C15-081BC64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0D196-2677-48D9-8C59-1DAC4BA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2130-4F04-4925-A6A1-99231E15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D0EAB-C31F-49E7-9F5A-98859708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4947-5E60-4997-9109-2576E3542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18B65-2BFD-4952-95E5-21BC9309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602BE-8B60-4C1F-ACAC-556DB8CE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308EC-49EC-4F90-B9F6-44CE680B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E1F5-FCDA-4444-8441-9C836585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CBFBF-EB08-48BA-AB09-01B44FB65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DF04-C8AC-4039-9F0D-6D664B95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13026-3C7B-4B2D-8F75-327E2A64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19AE-1361-4A08-8AEB-1B0EAE46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48AB1-E59C-4037-B8C1-667E7FA0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54CF6-24F0-4847-8481-6FF5A58D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D0A8A-B5CF-443C-9EF5-81066987D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2BDF-0B6C-474B-A7A2-A54B7EBEA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AAC6-CAC4-450C-A645-0950CAFC799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9745-87E4-4132-932F-B2585FE74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496C-8816-45B8-A20E-04AABF50E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C59C-C5DC-4E1D-8A02-0A42C9B4C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A3AFA5-D6A6-45E1-9422-7F74A89D24E2}"/>
              </a:ext>
            </a:extLst>
          </p:cNvPr>
          <p:cNvSpPr txBox="1"/>
          <p:nvPr/>
        </p:nvSpPr>
        <p:spPr>
          <a:xfrm>
            <a:off x="34288" y="419100"/>
            <a:ext cx="3028951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421C2-2511-4ED0-8D97-3CAF35220B94}"/>
              </a:ext>
            </a:extLst>
          </p:cNvPr>
          <p:cNvSpPr txBox="1"/>
          <p:nvPr/>
        </p:nvSpPr>
        <p:spPr>
          <a:xfrm>
            <a:off x="3067050" y="419100"/>
            <a:ext cx="3028950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EXPLORE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065FD-B1D8-4327-B3A1-B24F5316FC66}"/>
              </a:ext>
            </a:extLst>
          </p:cNvPr>
          <p:cNvSpPr txBox="1"/>
          <p:nvPr/>
        </p:nvSpPr>
        <p:spPr>
          <a:xfrm>
            <a:off x="6095461" y="419100"/>
            <a:ext cx="3028950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8C6D8-4081-43A8-92A7-6AF5E1CF3801}"/>
              </a:ext>
            </a:extLst>
          </p:cNvPr>
          <p:cNvSpPr txBox="1"/>
          <p:nvPr/>
        </p:nvSpPr>
        <p:spPr>
          <a:xfrm>
            <a:off x="9123872" y="419100"/>
            <a:ext cx="1010728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DFDCA-4FF8-47EB-A93F-263C4710D358}"/>
              </a:ext>
            </a:extLst>
          </p:cNvPr>
          <p:cNvSpPr txBox="1"/>
          <p:nvPr/>
        </p:nvSpPr>
        <p:spPr>
          <a:xfrm>
            <a:off x="10134600" y="419100"/>
            <a:ext cx="1010728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EB420-8104-4EAE-9666-7B3597142AFA}"/>
              </a:ext>
            </a:extLst>
          </p:cNvPr>
          <p:cNvSpPr txBox="1"/>
          <p:nvPr/>
        </p:nvSpPr>
        <p:spPr>
          <a:xfrm>
            <a:off x="11141555" y="419099"/>
            <a:ext cx="1010728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0A34D-CB48-4462-976F-35759F632B4A}"/>
              </a:ext>
            </a:extLst>
          </p:cNvPr>
          <p:cNvSpPr txBox="1"/>
          <p:nvPr/>
        </p:nvSpPr>
        <p:spPr>
          <a:xfrm>
            <a:off x="2053588" y="1495425"/>
            <a:ext cx="1009651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EXPLORE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5D1C36-66BA-491A-83EA-A3134D6A35B4}"/>
              </a:ext>
            </a:extLst>
          </p:cNvPr>
          <p:cNvSpPr/>
          <p:nvPr/>
        </p:nvSpPr>
        <p:spPr>
          <a:xfrm>
            <a:off x="3065144" y="1238250"/>
            <a:ext cx="7069456" cy="3505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FA29A0-A283-4C0B-86C5-4D7E192C8C7D}"/>
              </a:ext>
            </a:extLst>
          </p:cNvPr>
          <p:cNvSpPr txBox="1"/>
          <p:nvPr/>
        </p:nvSpPr>
        <p:spPr>
          <a:xfrm>
            <a:off x="2051683" y="5876925"/>
            <a:ext cx="1009651" cy="3077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3E21D-1670-45A9-9178-F9C86527309D}"/>
              </a:ext>
            </a:extLst>
          </p:cNvPr>
          <p:cNvSpPr/>
          <p:nvPr/>
        </p:nvSpPr>
        <p:spPr>
          <a:xfrm>
            <a:off x="3053714" y="5619750"/>
            <a:ext cx="7069456" cy="123825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FDDF2-0644-41B1-A7E7-0A8DFDAD7B56}"/>
              </a:ext>
            </a:extLst>
          </p:cNvPr>
          <p:cNvSpPr txBox="1"/>
          <p:nvPr/>
        </p:nvSpPr>
        <p:spPr>
          <a:xfrm>
            <a:off x="3061334" y="1495424"/>
            <a:ext cx="509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 Development Vulnerability Index</a:t>
            </a:r>
          </a:p>
        </p:txBody>
      </p:sp>
    </p:spTree>
    <p:extLst>
      <p:ext uri="{BB962C8B-B14F-4D97-AF65-F5344CB8AC3E}">
        <p14:creationId xmlns:p14="http://schemas.microsoft.com/office/powerpoint/2010/main" val="215523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5D1C36-66BA-491A-83EA-A3134D6A35B4}"/>
              </a:ext>
            </a:extLst>
          </p:cNvPr>
          <p:cNvSpPr/>
          <p:nvPr/>
        </p:nvSpPr>
        <p:spPr>
          <a:xfrm>
            <a:off x="2046514" y="391886"/>
            <a:ext cx="8088086" cy="646611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5FDDF2-0644-41B1-A7E7-0A8DFDAD7B56}"/>
              </a:ext>
            </a:extLst>
          </p:cNvPr>
          <p:cNvSpPr txBox="1"/>
          <p:nvPr/>
        </p:nvSpPr>
        <p:spPr>
          <a:xfrm>
            <a:off x="2057400" y="526359"/>
            <a:ext cx="807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Human Development Vulnerability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EEBD12-C9D4-443F-BDED-952341EACF75}"/>
              </a:ext>
            </a:extLst>
          </p:cNvPr>
          <p:cNvGrpSpPr/>
          <p:nvPr/>
        </p:nvGrpSpPr>
        <p:grpSpPr>
          <a:xfrm>
            <a:off x="3804557" y="2200274"/>
            <a:ext cx="4572000" cy="2457451"/>
            <a:chOff x="1593669" y="722811"/>
            <a:chExt cx="4572000" cy="24574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33F3C1-2D12-4554-B814-90EFCA33594C}"/>
                </a:ext>
              </a:extLst>
            </p:cNvPr>
            <p:cNvSpPr/>
            <p:nvPr/>
          </p:nvSpPr>
          <p:spPr>
            <a:xfrm>
              <a:off x="1593669" y="722812"/>
              <a:ext cx="4572000" cy="2457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person in the dark&#10;&#10;Description automatically generated">
              <a:extLst>
                <a:ext uri="{FF2B5EF4-FFF2-40B4-BE49-F238E27FC236}">
                  <a16:creationId xmlns:a16="http://schemas.microsoft.com/office/drawing/2014/main" id="{30515874-6C68-4DB9-94D2-C71B17829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669" y="722811"/>
              <a:ext cx="4572000" cy="245745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E69B08E-2700-4997-A880-A4239FE45682}"/>
              </a:ext>
            </a:extLst>
          </p:cNvPr>
          <p:cNvSpPr txBox="1"/>
          <p:nvPr/>
        </p:nvSpPr>
        <p:spPr>
          <a:xfrm>
            <a:off x="2044337" y="942137"/>
            <a:ext cx="809244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677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49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94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F89FDD-5DDB-4517-B0D1-01C3837D0117}"/>
              </a:ext>
            </a:extLst>
          </p:cNvPr>
          <p:cNvSpPr txBox="1"/>
          <p:nvPr/>
        </p:nvSpPr>
        <p:spPr>
          <a:xfrm>
            <a:off x="2908662" y="836023"/>
            <a:ext cx="809244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828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Almuth Merkel</dc:creator>
  <cp:lastModifiedBy>Almuth Merkel</cp:lastModifiedBy>
  <cp:revision>12</cp:revision>
  <dcterms:created xsi:type="dcterms:W3CDTF">2020-10-31T21:51:59Z</dcterms:created>
  <dcterms:modified xsi:type="dcterms:W3CDTF">2020-11-01T01:33:01Z</dcterms:modified>
</cp:coreProperties>
</file>