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71" r:id="rId6"/>
    <p:sldId id="259" r:id="rId7"/>
    <p:sldId id="270" r:id="rId8"/>
    <p:sldId id="262" r:id="rId9"/>
    <p:sldId id="261" r:id="rId10"/>
    <p:sldId id="272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3E881-AB90-4DBD-9AF2-122231516BCD}" v="17" dt="2024-12-01T14:42:35.091"/>
    <p1510:client id="{EAB3AC46-F3BE-443C-B616-2800BC8330D9}" v="34" dt="2024-12-01T14:45:08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77"/>
  </p:normalViewPr>
  <p:slideViewPr>
    <p:cSldViewPr snapToGrid="0">
      <p:cViewPr varScale="1">
        <p:scale>
          <a:sx n="155" d="100"/>
          <a:sy n="155" d="100"/>
        </p:scale>
        <p:origin x="32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Schubert" userId="7ac634af-b356-4cad-9a7f-4cd019bed9c6" providerId="ADAL" clId="{99E456CB-1E5E-4827-AFA9-562EA55FEA1B}"/>
    <pc:docChg chg="undo custSel addSld delSld modSld">
      <pc:chgData name="Marcel Schubert" userId="7ac634af-b356-4cad-9a7f-4cd019bed9c6" providerId="ADAL" clId="{99E456CB-1E5E-4827-AFA9-562EA55FEA1B}" dt="2024-11-28T15:59:34.199" v="506" actId="47"/>
      <pc:docMkLst>
        <pc:docMk/>
      </pc:docMkLst>
      <pc:sldChg chg="addSp delSp modSp mod">
        <pc:chgData name="Marcel Schubert" userId="7ac634af-b356-4cad-9a7f-4cd019bed9c6" providerId="ADAL" clId="{99E456CB-1E5E-4827-AFA9-562EA55FEA1B}" dt="2024-11-28T15:29:12.409" v="371" actId="1076"/>
        <pc:sldMkLst>
          <pc:docMk/>
          <pc:sldMk cId="21241502" sldId="258"/>
        </pc:sldMkLst>
        <pc:spChg chg="mod">
          <ac:chgData name="Marcel Schubert" userId="7ac634af-b356-4cad-9a7f-4cd019bed9c6" providerId="ADAL" clId="{99E456CB-1E5E-4827-AFA9-562EA55FEA1B}" dt="2024-11-28T14:59:17.501" v="122" actId="20577"/>
          <ac:spMkLst>
            <pc:docMk/>
            <pc:sldMk cId="21241502" sldId="258"/>
            <ac:spMk id="3" creationId="{7EAF583F-7BB5-29D3-090B-D12189FE00E7}"/>
          </ac:spMkLst>
        </pc:spChg>
        <pc:spChg chg="add mod">
          <ac:chgData name="Marcel Schubert" userId="7ac634af-b356-4cad-9a7f-4cd019bed9c6" providerId="ADAL" clId="{99E456CB-1E5E-4827-AFA9-562EA55FEA1B}" dt="2024-11-28T15:29:12.409" v="371" actId="1076"/>
          <ac:spMkLst>
            <pc:docMk/>
            <pc:sldMk cId="21241502" sldId="258"/>
            <ac:spMk id="6" creationId="{CBACBBB4-FEAF-7E15-5117-08AB728CBCB4}"/>
          </ac:spMkLst>
        </pc:spChg>
        <pc:picChg chg="add del mod">
          <ac:chgData name="Marcel Schubert" userId="7ac634af-b356-4cad-9a7f-4cd019bed9c6" providerId="ADAL" clId="{99E456CB-1E5E-4827-AFA9-562EA55FEA1B}" dt="2024-11-28T15:01:54.136" v="187" actId="478"/>
          <ac:picMkLst>
            <pc:docMk/>
            <pc:sldMk cId="21241502" sldId="258"/>
            <ac:picMk id="4" creationId="{A494B4A0-43C4-F43F-E623-9D975A0DE897}"/>
          </ac:picMkLst>
        </pc:picChg>
        <pc:picChg chg="add mod">
          <ac:chgData name="Marcel Schubert" userId="7ac634af-b356-4cad-9a7f-4cd019bed9c6" providerId="ADAL" clId="{99E456CB-1E5E-4827-AFA9-562EA55FEA1B}" dt="2024-11-28T15:29:06.319" v="370" actId="1076"/>
          <ac:picMkLst>
            <pc:docMk/>
            <pc:sldMk cId="21241502" sldId="258"/>
            <ac:picMk id="5" creationId="{5BCBBAEF-6B35-D884-11E2-FAE70CB17C82}"/>
          </ac:picMkLst>
        </pc:picChg>
      </pc:sldChg>
      <pc:sldChg chg="del">
        <pc:chgData name="Marcel Schubert" userId="7ac634af-b356-4cad-9a7f-4cd019bed9c6" providerId="ADAL" clId="{99E456CB-1E5E-4827-AFA9-562EA55FEA1B}" dt="2024-11-28T15:59:34.199" v="506" actId="47"/>
        <pc:sldMkLst>
          <pc:docMk/>
          <pc:sldMk cId="2193371449" sldId="260"/>
        </pc:sldMkLst>
      </pc:sldChg>
      <pc:sldChg chg="add">
        <pc:chgData name="Marcel Schubert" userId="7ac634af-b356-4cad-9a7f-4cd019bed9c6" providerId="ADAL" clId="{99E456CB-1E5E-4827-AFA9-562EA55FEA1B}" dt="2024-11-28T14:50:15.138" v="3"/>
        <pc:sldMkLst>
          <pc:docMk/>
          <pc:sldMk cId="2741356571" sldId="264"/>
        </pc:sldMkLst>
      </pc:sldChg>
      <pc:sldChg chg="delSp modSp add del mod">
        <pc:chgData name="Marcel Schubert" userId="7ac634af-b356-4cad-9a7f-4cd019bed9c6" providerId="ADAL" clId="{99E456CB-1E5E-4827-AFA9-562EA55FEA1B}" dt="2024-11-28T15:31:30.956" v="396" actId="47"/>
        <pc:sldMkLst>
          <pc:docMk/>
          <pc:sldMk cId="2594926919" sldId="265"/>
        </pc:sldMkLst>
        <pc:picChg chg="del mod">
          <ac:chgData name="Marcel Schubert" userId="7ac634af-b356-4cad-9a7f-4cd019bed9c6" providerId="ADAL" clId="{99E456CB-1E5E-4827-AFA9-562EA55FEA1B}" dt="2024-11-28T15:04:20.231" v="263" actId="21"/>
          <ac:picMkLst>
            <pc:docMk/>
            <pc:sldMk cId="2594926919" sldId="265"/>
            <ac:picMk id="7" creationId="{01163A54-F72C-25A3-3C9C-E4CDEF107B4F}"/>
          </ac:picMkLst>
        </pc:picChg>
        <pc:picChg chg="del mod">
          <ac:chgData name="Marcel Schubert" userId="7ac634af-b356-4cad-9a7f-4cd019bed9c6" providerId="ADAL" clId="{99E456CB-1E5E-4827-AFA9-562EA55FEA1B}" dt="2024-11-28T15:04:31.525" v="266" actId="21"/>
          <ac:picMkLst>
            <pc:docMk/>
            <pc:sldMk cId="2594926919" sldId="265"/>
            <ac:picMk id="9" creationId="{DD21901A-297F-7718-0C30-E98077933B5C}"/>
          </ac:picMkLst>
        </pc:picChg>
      </pc:sldChg>
      <pc:sldChg chg="add del">
        <pc:chgData name="Marcel Schubert" userId="7ac634af-b356-4cad-9a7f-4cd019bed9c6" providerId="ADAL" clId="{99E456CB-1E5E-4827-AFA9-562EA55FEA1B}" dt="2024-11-28T14:57:44.394" v="111" actId="47"/>
        <pc:sldMkLst>
          <pc:docMk/>
          <pc:sldMk cId="1180498966" sldId="266"/>
        </pc:sldMkLst>
      </pc:sldChg>
      <pc:sldChg chg="add del">
        <pc:chgData name="Marcel Schubert" userId="7ac634af-b356-4cad-9a7f-4cd019bed9c6" providerId="ADAL" clId="{99E456CB-1E5E-4827-AFA9-562EA55FEA1B}" dt="2024-11-28T15:03:25.603" v="194" actId="47"/>
        <pc:sldMkLst>
          <pc:docMk/>
          <pc:sldMk cId="611132147" sldId="267"/>
        </pc:sldMkLst>
      </pc:sldChg>
      <pc:sldChg chg="addSp delSp modSp new mod">
        <pc:chgData name="Marcel Schubert" userId="7ac634af-b356-4cad-9a7f-4cd019bed9c6" providerId="ADAL" clId="{99E456CB-1E5E-4827-AFA9-562EA55FEA1B}" dt="2024-11-28T15:32:18.368" v="422" actId="21"/>
        <pc:sldMkLst>
          <pc:docMk/>
          <pc:sldMk cId="1616698921" sldId="268"/>
        </pc:sldMkLst>
        <pc:spChg chg="add del mod">
          <ac:chgData name="Marcel Schubert" userId="7ac634af-b356-4cad-9a7f-4cd019bed9c6" providerId="ADAL" clId="{99E456CB-1E5E-4827-AFA9-562EA55FEA1B}" dt="2024-11-28T15:32:10.495" v="417" actId="21"/>
          <ac:spMkLst>
            <pc:docMk/>
            <pc:sldMk cId="1616698921" sldId="268"/>
            <ac:spMk id="3" creationId="{BB24B285-11F0-16B4-937D-7076FB38C283}"/>
          </ac:spMkLst>
        </pc:spChg>
        <pc:picChg chg="add del mod">
          <ac:chgData name="Marcel Schubert" userId="7ac634af-b356-4cad-9a7f-4cd019bed9c6" providerId="ADAL" clId="{99E456CB-1E5E-4827-AFA9-562EA55FEA1B}" dt="2024-11-28T15:32:18.368" v="422" actId="21"/>
          <ac:picMkLst>
            <pc:docMk/>
            <pc:sldMk cId="1616698921" sldId="268"/>
            <ac:picMk id="5" creationId="{918BD9A9-1174-66F9-F743-6671640D520D}"/>
          </ac:picMkLst>
        </pc:picChg>
      </pc:sldChg>
      <pc:sldChg chg="addSp delSp modSp new mod">
        <pc:chgData name="Marcel Schubert" userId="7ac634af-b356-4cad-9a7f-4cd019bed9c6" providerId="ADAL" clId="{99E456CB-1E5E-4827-AFA9-562EA55FEA1B}" dt="2024-11-28T15:31:18.874" v="395" actId="20577"/>
        <pc:sldMkLst>
          <pc:docMk/>
          <pc:sldMk cId="1487010863" sldId="269"/>
        </pc:sldMkLst>
        <pc:spChg chg="mod">
          <ac:chgData name="Marcel Schubert" userId="7ac634af-b356-4cad-9a7f-4cd019bed9c6" providerId="ADAL" clId="{99E456CB-1E5E-4827-AFA9-562EA55FEA1B}" dt="2024-11-28T15:03:58.832" v="216" actId="20577"/>
          <ac:spMkLst>
            <pc:docMk/>
            <pc:sldMk cId="1487010863" sldId="269"/>
            <ac:spMk id="2" creationId="{B906273D-55E9-0F5D-91AE-7B06D0C6C00C}"/>
          </ac:spMkLst>
        </pc:spChg>
        <pc:spChg chg="mod">
          <ac:chgData name="Marcel Schubert" userId="7ac634af-b356-4cad-9a7f-4cd019bed9c6" providerId="ADAL" clId="{99E456CB-1E5E-4827-AFA9-562EA55FEA1B}" dt="2024-11-28T15:04:59.937" v="313" actId="20577"/>
          <ac:spMkLst>
            <pc:docMk/>
            <pc:sldMk cId="1487010863" sldId="269"/>
            <ac:spMk id="3" creationId="{2757A835-B8F5-9504-076C-DE7E21101538}"/>
          </ac:spMkLst>
        </pc:spChg>
        <pc:spChg chg="del">
          <ac:chgData name="Marcel Schubert" userId="7ac634af-b356-4cad-9a7f-4cd019bed9c6" providerId="ADAL" clId="{99E456CB-1E5E-4827-AFA9-562EA55FEA1B}" dt="2024-11-28T15:04:21.704" v="264"/>
          <ac:spMkLst>
            <pc:docMk/>
            <pc:sldMk cId="1487010863" sldId="269"/>
            <ac:spMk id="4" creationId="{71CB1238-9BFB-08FE-3EC6-0707B26AB678}"/>
          </ac:spMkLst>
        </pc:spChg>
        <pc:spChg chg="add del mod">
          <ac:chgData name="Marcel Schubert" userId="7ac634af-b356-4cad-9a7f-4cd019bed9c6" providerId="ADAL" clId="{99E456CB-1E5E-4827-AFA9-562EA55FEA1B}" dt="2024-11-28T15:05:55.530" v="367" actId="478"/>
          <ac:spMkLst>
            <pc:docMk/>
            <pc:sldMk cId="1487010863" sldId="269"/>
            <ac:spMk id="6" creationId="{08437CFC-BEC6-E109-87E3-C2054DFC97AE}"/>
          </ac:spMkLst>
        </pc:spChg>
        <pc:spChg chg="add mod">
          <ac:chgData name="Marcel Schubert" userId="7ac634af-b356-4cad-9a7f-4cd019bed9c6" providerId="ADAL" clId="{99E456CB-1E5E-4827-AFA9-562EA55FEA1B}" dt="2024-11-28T15:31:18.874" v="395" actId="20577"/>
          <ac:spMkLst>
            <pc:docMk/>
            <pc:sldMk cId="1487010863" sldId="269"/>
            <ac:spMk id="8" creationId="{95AC76BC-664E-58E3-DE37-9CE66FA97D26}"/>
          </ac:spMkLst>
        </pc:spChg>
        <pc:picChg chg="add mod">
          <ac:chgData name="Marcel Schubert" userId="7ac634af-b356-4cad-9a7f-4cd019bed9c6" providerId="ADAL" clId="{99E456CB-1E5E-4827-AFA9-562EA55FEA1B}" dt="2024-11-28T15:30:50.485" v="372" actId="1076"/>
          <ac:picMkLst>
            <pc:docMk/>
            <pc:sldMk cId="1487010863" sldId="269"/>
            <ac:picMk id="7" creationId="{01163A54-F72C-25A3-3C9C-E4CDEF107B4F}"/>
          </ac:picMkLst>
        </pc:picChg>
        <pc:picChg chg="add del mod">
          <ac:chgData name="Marcel Schubert" userId="7ac634af-b356-4cad-9a7f-4cd019bed9c6" providerId="ADAL" clId="{99E456CB-1E5E-4827-AFA9-562EA55FEA1B}" dt="2024-11-28T15:05:03.978" v="314" actId="478"/>
          <ac:picMkLst>
            <pc:docMk/>
            <pc:sldMk cId="1487010863" sldId="269"/>
            <ac:picMk id="9" creationId="{DD21901A-297F-7718-0C30-E98077933B5C}"/>
          </ac:picMkLst>
        </pc:picChg>
      </pc:sldChg>
      <pc:sldChg chg="addSp delSp modSp new mod">
        <pc:chgData name="Marcel Schubert" userId="7ac634af-b356-4cad-9a7f-4cd019bed9c6" providerId="ADAL" clId="{99E456CB-1E5E-4827-AFA9-562EA55FEA1B}" dt="2024-11-28T15:38:04.418" v="505" actId="20577"/>
        <pc:sldMkLst>
          <pc:docMk/>
          <pc:sldMk cId="4172789167" sldId="271"/>
        </pc:sldMkLst>
        <pc:spChg chg="mod">
          <ac:chgData name="Marcel Schubert" userId="7ac634af-b356-4cad-9a7f-4cd019bed9c6" providerId="ADAL" clId="{99E456CB-1E5E-4827-AFA9-562EA55FEA1B}" dt="2024-11-28T15:32:06.466" v="416" actId="20577"/>
          <ac:spMkLst>
            <pc:docMk/>
            <pc:sldMk cId="4172789167" sldId="271"/>
            <ac:spMk id="2" creationId="{C3244CDF-B4F0-AD21-62F7-691DEA3B82AD}"/>
          </ac:spMkLst>
        </pc:spChg>
        <pc:spChg chg="del">
          <ac:chgData name="Marcel Schubert" userId="7ac634af-b356-4cad-9a7f-4cd019bed9c6" providerId="ADAL" clId="{99E456CB-1E5E-4827-AFA9-562EA55FEA1B}" dt="2024-11-28T15:32:11.557" v="418"/>
          <ac:spMkLst>
            <pc:docMk/>
            <pc:sldMk cId="4172789167" sldId="271"/>
            <ac:spMk id="3" creationId="{167B299B-84A1-0CA6-4C90-5BF7A9555E1B}"/>
          </ac:spMkLst>
        </pc:spChg>
        <pc:spChg chg="del mod">
          <ac:chgData name="Marcel Schubert" userId="7ac634af-b356-4cad-9a7f-4cd019bed9c6" providerId="ADAL" clId="{99E456CB-1E5E-4827-AFA9-562EA55FEA1B}" dt="2024-11-28T15:32:20.917" v="424"/>
          <ac:spMkLst>
            <pc:docMk/>
            <pc:sldMk cId="4172789167" sldId="271"/>
            <ac:spMk id="4" creationId="{1C78E31C-21EB-84A7-8EE2-1DC5E7D8B260}"/>
          </ac:spMkLst>
        </pc:spChg>
        <pc:spChg chg="add mod">
          <ac:chgData name="Marcel Schubert" userId="7ac634af-b356-4cad-9a7f-4cd019bed9c6" providerId="ADAL" clId="{99E456CB-1E5E-4827-AFA9-562EA55FEA1B}" dt="2024-11-28T15:36:39.814" v="429" actId="1076"/>
          <ac:spMkLst>
            <pc:docMk/>
            <pc:sldMk cId="4172789167" sldId="271"/>
            <ac:spMk id="5" creationId="{BB24B285-11F0-16B4-937D-7076FB38C283}"/>
          </ac:spMkLst>
        </pc:spChg>
        <pc:spChg chg="add mod">
          <ac:chgData name="Marcel Schubert" userId="7ac634af-b356-4cad-9a7f-4cd019bed9c6" providerId="ADAL" clId="{99E456CB-1E5E-4827-AFA9-562EA55FEA1B}" dt="2024-11-28T15:38:04.418" v="505" actId="20577"/>
          <ac:spMkLst>
            <pc:docMk/>
            <pc:sldMk cId="4172789167" sldId="271"/>
            <ac:spMk id="7" creationId="{B57F0192-D19F-79E4-9D2F-9AA4CAB5C58C}"/>
          </ac:spMkLst>
        </pc:spChg>
        <pc:picChg chg="add mod">
          <ac:chgData name="Marcel Schubert" userId="7ac634af-b356-4cad-9a7f-4cd019bed9c6" providerId="ADAL" clId="{99E456CB-1E5E-4827-AFA9-562EA55FEA1B}" dt="2024-11-28T15:36:44.884" v="430" actId="1076"/>
          <ac:picMkLst>
            <pc:docMk/>
            <pc:sldMk cId="4172789167" sldId="271"/>
            <ac:picMk id="6" creationId="{918BD9A9-1174-66F9-F743-6671640D520D}"/>
          </ac:picMkLst>
        </pc:picChg>
      </pc:sldChg>
    </pc:docChg>
  </pc:docChgLst>
  <pc:docChgLst>
    <pc:chgData name="Florian Eugster" userId="99e25bf7-f65b-45e3-abf6-e1fec910903a" providerId="ADAL" clId="{75D64889-3450-044C-A235-A543C5005CDF}"/>
    <pc:docChg chg="undo custSel addSld delSld modSld sldOrd">
      <pc:chgData name="Florian Eugster" userId="99e25bf7-f65b-45e3-abf6-e1fec910903a" providerId="ADAL" clId="{75D64889-3450-044C-A235-A543C5005CDF}" dt="2024-12-01T16:16:54.365" v="1098" actId="20577"/>
      <pc:docMkLst>
        <pc:docMk/>
      </pc:docMkLst>
      <pc:sldChg chg="addSp modSp mod">
        <pc:chgData name="Florian Eugster" userId="99e25bf7-f65b-45e3-abf6-e1fec910903a" providerId="ADAL" clId="{75D64889-3450-044C-A235-A543C5005CDF}" dt="2024-12-01T16:16:54.365" v="1098" actId="20577"/>
        <pc:sldMkLst>
          <pc:docMk/>
          <pc:sldMk cId="436833222" sldId="259"/>
        </pc:sldMkLst>
        <pc:spChg chg="mod">
          <ac:chgData name="Florian Eugster" userId="99e25bf7-f65b-45e3-abf6-e1fec910903a" providerId="ADAL" clId="{75D64889-3450-044C-A235-A543C5005CDF}" dt="2024-12-01T16:16:54.365" v="1098" actId="20577"/>
          <ac:spMkLst>
            <pc:docMk/>
            <pc:sldMk cId="436833222" sldId="259"/>
            <ac:spMk id="3" creationId="{C758DC80-B009-2484-B7D1-6B2CD5BE7C36}"/>
          </ac:spMkLst>
        </pc:spChg>
        <pc:graphicFrameChg chg="add mod modGraphic">
          <ac:chgData name="Florian Eugster" userId="99e25bf7-f65b-45e3-abf6-e1fec910903a" providerId="ADAL" clId="{75D64889-3450-044C-A235-A543C5005CDF}" dt="2024-12-01T16:06:22.068" v="900" actId="1076"/>
          <ac:graphicFrameMkLst>
            <pc:docMk/>
            <pc:sldMk cId="436833222" sldId="259"/>
            <ac:graphicFrameMk id="4" creationId="{AC18C10D-191F-EAE3-2544-15B8410C573F}"/>
          </ac:graphicFrameMkLst>
        </pc:graphicFrameChg>
      </pc:sldChg>
      <pc:sldChg chg="addSp modSp mod ord">
        <pc:chgData name="Florian Eugster" userId="99e25bf7-f65b-45e3-abf6-e1fec910903a" providerId="ADAL" clId="{75D64889-3450-044C-A235-A543C5005CDF}" dt="2024-12-01T15:44:34.227" v="287" actId="1076"/>
        <pc:sldMkLst>
          <pc:docMk/>
          <pc:sldMk cId="3232697701" sldId="261"/>
        </pc:sldMkLst>
        <pc:spChg chg="mod">
          <ac:chgData name="Florian Eugster" userId="99e25bf7-f65b-45e3-abf6-e1fec910903a" providerId="ADAL" clId="{75D64889-3450-044C-A235-A543C5005CDF}" dt="2024-12-01T15:44:31.159" v="285" actId="20577"/>
          <ac:spMkLst>
            <pc:docMk/>
            <pc:sldMk cId="3232697701" sldId="261"/>
            <ac:spMk id="3" creationId="{48989D94-084B-CD1B-9A69-0591D5867A46}"/>
          </ac:spMkLst>
        </pc:spChg>
        <pc:picChg chg="add mod">
          <ac:chgData name="Florian Eugster" userId="99e25bf7-f65b-45e3-abf6-e1fec910903a" providerId="ADAL" clId="{75D64889-3450-044C-A235-A543C5005CDF}" dt="2024-12-01T15:44:34.227" v="287" actId="1076"/>
          <ac:picMkLst>
            <pc:docMk/>
            <pc:sldMk cId="3232697701" sldId="261"/>
            <ac:picMk id="4" creationId="{8882F2D5-F1BD-CDF9-B646-17F2268570ED}"/>
          </ac:picMkLst>
        </pc:picChg>
      </pc:sldChg>
      <pc:sldChg chg="addSp modSp mod">
        <pc:chgData name="Florian Eugster" userId="99e25bf7-f65b-45e3-abf6-e1fec910903a" providerId="ADAL" clId="{75D64889-3450-044C-A235-A543C5005CDF}" dt="2024-12-01T15:56:38.187" v="570" actId="14100"/>
        <pc:sldMkLst>
          <pc:docMk/>
          <pc:sldMk cId="616488150" sldId="262"/>
        </pc:sldMkLst>
        <pc:spChg chg="mod">
          <ac:chgData name="Florian Eugster" userId="99e25bf7-f65b-45e3-abf6-e1fec910903a" providerId="ADAL" clId="{75D64889-3450-044C-A235-A543C5005CDF}" dt="2024-12-01T15:11:45.075" v="75" actId="20577"/>
          <ac:spMkLst>
            <pc:docMk/>
            <pc:sldMk cId="616488150" sldId="262"/>
            <ac:spMk id="2" creationId="{BA38581D-5801-8B8E-5995-95D3BB837573}"/>
          </ac:spMkLst>
        </pc:spChg>
        <pc:spChg chg="mod">
          <ac:chgData name="Florian Eugster" userId="99e25bf7-f65b-45e3-abf6-e1fec910903a" providerId="ADAL" clId="{75D64889-3450-044C-A235-A543C5005CDF}" dt="2024-12-01T15:56:29.650" v="565" actId="20577"/>
          <ac:spMkLst>
            <pc:docMk/>
            <pc:sldMk cId="616488150" sldId="262"/>
            <ac:spMk id="3" creationId="{B851BE7F-3AB8-9A91-A3C8-04E9B458A688}"/>
          </ac:spMkLst>
        </pc:spChg>
        <pc:spChg chg="add mod">
          <ac:chgData name="Florian Eugster" userId="99e25bf7-f65b-45e3-abf6-e1fec910903a" providerId="ADAL" clId="{75D64889-3450-044C-A235-A543C5005CDF}" dt="2024-12-01T15:56:33.107" v="568" actId="20577"/>
          <ac:spMkLst>
            <pc:docMk/>
            <pc:sldMk cId="616488150" sldId="262"/>
            <ac:spMk id="4" creationId="{0ECC81E6-E0E8-35A2-A212-9BCC4684016C}"/>
          </ac:spMkLst>
        </pc:spChg>
        <pc:picChg chg="add mod">
          <ac:chgData name="Florian Eugster" userId="99e25bf7-f65b-45e3-abf6-e1fec910903a" providerId="ADAL" clId="{75D64889-3450-044C-A235-A543C5005CDF}" dt="2024-12-01T15:56:38.187" v="570" actId="14100"/>
          <ac:picMkLst>
            <pc:docMk/>
            <pc:sldMk cId="616488150" sldId="262"/>
            <ac:picMk id="5" creationId="{B655E9CD-28CE-A9F0-3DCE-D157CF5C4DF0}"/>
          </ac:picMkLst>
        </pc:picChg>
        <pc:picChg chg="add mod">
          <ac:chgData name="Florian Eugster" userId="99e25bf7-f65b-45e3-abf6-e1fec910903a" providerId="ADAL" clId="{75D64889-3450-044C-A235-A543C5005CDF}" dt="2024-12-01T15:56:38.187" v="570" actId="14100"/>
          <ac:picMkLst>
            <pc:docMk/>
            <pc:sldMk cId="616488150" sldId="262"/>
            <ac:picMk id="6" creationId="{503758E9-1185-90D8-4302-41FF96A746E7}"/>
          </ac:picMkLst>
        </pc:picChg>
        <pc:cxnChg chg="add mod">
          <ac:chgData name="Florian Eugster" userId="99e25bf7-f65b-45e3-abf6-e1fec910903a" providerId="ADAL" clId="{75D64889-3450-044C-A235-A543C5005CDF}" dt="2024-12-01T15:56:21.755" v="561" actId="1076"/>
          <ac:cxnSpMkLst>
            <pc:docMk/>
            <pc:sldMk cId="616488150" sldId="262"/>
            <ac:cxnSpMk id="8" creationId="{D15E08E1-820A-9A3E-E6A3-27A7067D4DBF}"/>
          </ac:cxnSpMkLst>
        </pc:cxnChg>
      </pc:sldChg>
      <pc:sldChg chg="delSp del mod">
        <pc:chgData name="Florian Eugster" userId="99e25bf7-f65b-45e3-abf6-e1fec910903a" providerId="ADAL" clId="{75D64889-3450-044C-A235-A543C5005CDF}" dt="2024-12-01T16:15:50.556" v="1045" actId="2696"/>
        <pc:sldMkLst>
          <pc:docMk/>
          <pc:sldMk cId="2741356571" sldId="264"/>
        </pc:sldMkLst>
        <pc:picChg chg="del">
          <ac:chgData name="Florian Eugster" userId="99e25bf7-f65b-45e3-abf6-e1fec910903a" providerId="ADAL" clId="{75D64889-3450-044C-A235-A543C5005CDF}" dt="2024-12-01T16:15:37.649" v="1040" actId="21"/>
          <ac:picMkLst>
            <pc:docMk/>
            <pc:sldMk cId="2741356571" sldId="264"/>
            <ac:picMk id="5" creationId="{7E9F7A56-A700-D3C6-A3FC-E5ACFB777D70}"/>
          </ac:picMkLst>
        </pc:picChg>
      </pc:sldChg>
      <pc:sldChg chg="addSp modSp mod">
        <pc:chgData name="Florian Eugster" userId="99e25bf7-f65b-45e3-abf6-e1fec910903a" providerId="ADAL" clId="{75D64889-3450-044C-A235-A543C5005CDF}" dt="2024-12-01T16:15:44.931" v="1044" actId="1076"/>
        <pc:sldMkLst>
          <pc:docMk/>
          <pc:sldMk cId="1487010863" sldId="269"/>
        </pc:sldMkLst>
        <pc:picChg chg="add mod">
          <ac:chgData name="Florian Eugster" userId="99e25bf7-f65b-45e3-abf6-e1fec910903a" providerId="ADAL" clId="{75D64889-3450-044C-A235-A543C5005CDF}" dt="2024-12-01T16:15:44.931" v="1044" actId="1076"/>
          <ac:picMkLst>
            <pc:docMk/>
            <pc:sldMk cId="1487010863" sldId="269"/>
            <ac:picMk id="4" creationId="{09631B64-7F6A-1BFE-CDD9-2F6335DEF327}"/>
          </ac:picMkLst>
        </pc:picChg>
      </pc:sldChg>
      <pc:sldChg chg="modSp mod">
        <pc:chgData name="Florian Eugster" userId="99e25bf7-f65b-45e3-abf6-e1fec910903a" providerId="ADAL" clId="{75D64889-3450-044C-A235-A543C5005CDF}" dt="2024-12-01T15:10:10.468" v="65" actId="20577"/>
        <pc:sldMkLst>
          <pc:docMk/>
          <pc:sldMk cId="3283511135" sldId="270"/>
        </pc:sldMkLst>
        <pc:spChg chg="mod">
          <ac:chgData name="Florian Eugster" userId="99e25bf7-f65b-45e3-abf6-e1fec910903a" providerId="ADAL" clId="{75D64889-3450-044C-A235-A543C5005CDF}" dt="2024-12-01T15:10:10.468" v="65" actId="20577"/>
          <ac:spMkLst>
            <pc:docMk/>
            <pc:sldMk cId="3283511135" sldId="270"/>
            <ac:spMk id="3" creationId="{71442834-41A5-1081-DFB4-97BEAF7E60D6}"/>
          </ac:spMkLst>
        </pc:spChg>
        <pc:picChg chg="mod">
          <ac:chgData name="Florian Eugster" userId="99e25bf7-f65b-45e3-abf6-e1fec910903a" providerId="ADAL" clId="{75D64889-3450-044C-A235-A543C5005CDF}" dt="2024-12-01T15:10:04.729" v="61" actId="1076"/>
          <ac:picMkLst>
            <pc:docMk/>
            <pc:sldMk cId="3283511135" sldId="270"/>
            <ac:picMk id="4" creationId="{F283B829-29E3-1A7F-D684-0CB9F560285D}"/>
          </ac:picMkLst>
        </pc:picChg>
        <pc:picChg chg="mod">
          <ac:chgData name="Florian Eugster" userId="99e25bf7-f65b-45e3-abf6-e1fec910903a" providerId="ADAL" clId="{75D64889-3450-044C-A235-A543C5005CDF}" dt="2024-12-01T15:10:07.976" v="63" actId="1076"/>
          <ac:picMkLst>
            <pc:docMk/>
            <pc:sldMk cId="3283511135" sldId="270"/>
            <ac:picMk id="5" creationId="{FEC5D5FB-EE4C-AD72-0D5D-B8E4DB873D6B}"/>
          </ac:picMkLst>
        </pc:picChg>
      </pc:sldChg>
      <pc:sldChg chg="modSp mod">
        <pc:chgData name="Florian Eugster" userId="99e25bf7-f65b-45e3-abf6-e1fec910903a" providerId="ADAL" clId="{75D64889-3450-044C-A235-A543C5005CDF}" dt="2024-12-01T15:09:28.389" v="24" actId="20577"/>
        <pc:sldMkLst>
          <pc:docMk/>
          <pc:sldMk cId="4172789167" sldId="271"/>
        </pc:sldMkLst>
        <pc:spChg chg="mod">
          <ac:chgData name="Florian Eugster" userId="99e25bf7-f65b-45e3-abf6-e1fec910903a" providerId="ADAL" clId="{75D64889-3450-044C-A235-A543C5005CDF}" dt="2024-12-01T15:09:28.389" v="24" actId="20577"/>
          <ac:spMkLst>
            <pc:docMk/>
            <pc:sldMk cId="4172789167" sldId="271"/>
            <ac:spMk id="2" creationId="{C3244CDF-B4F0-AD21-62F7-691DEA3B82AD}"/>
          </ac:spMkLst>
        </pc:spChg>
      </pc:sldChg>
      <pc:sldChg chg="add del">
        <pc:chgData name="Florian Eugster" userId="99e25bf7-f65b-45e3-abf6-e1fec910903a" providerId="ADAL" clId="{75D64889-3450-044C-A235-A543C5005CDF}" dt="2024-12-01T15:11:38.633" v="68" actId="2696"/>
        <pc:sldMkLst>
          <pc:docMk/>
          <pc:sldMk cId="624401640" sldId="272"/>
        </pc:sldMkLst>
      </pc:sldChg>
      <pc:sldChg chg="modSp add mod">
        <pc:chgData name="Florian Eugster" userId="99e25bf7-f65b-45e3-abf6-e1fec910903a" providerId="ADAL" clId="{75D64889-3450-044C-A235-A543C5005CDF}" dt="2024-12-01T16:14:05.928" v="1039" actId="20577"/>
        <pc:sldMkLst>
          <pc:docMk/>
          <pc:sldMk cId="860448908" sldId="272"/>
        </pc:sldMkLst>
        <pc:spChg chg="mod">
          <ac:chgData name="Florian Eugster" userId="99e25bf7-f65b-45e3-abf6-e1fec910903a" providerId="ADAL" clId="{75D64889-3450-044C-A235-A543C5005CDF}" dt="2024-12-01T15:47:14.672" v="309" actId="20577"/>
          <ac:spMkLst>
            <pc:docMk/>
            <pc:sldMk cId="860448908" sldId="272"/>
            <ac:spMk id="2" creationId="{A4848DC4-CC98-6B0E-EED3-7794DC808D17}"/>
          </ac:spMkLst>
        </pc:spChg>
        <pc:spChg chg="mod">
          <ac:chgData name="Florian Eugster" userId="99e25bf7-f65b-45e3-abf6-e1fec910903a" providerId="ADAL" clId="{75D64889-3450-044C-A235-A543C5005CDF}" dt="2024-12-01T16:14:05.928" v="1039" actId="20577"/>
          <ac:spMkLst>
            <pc:docMk/>
            <pc:sldMk cId="860448908" sldId="272"/>
            <ac:spMk id="3" creationId="{48989D94-084B-CD1B-9A69-0591D5867A46}"/>
          </ac:spMkLst>
        </pc:spChg>
      </pc:sldChg>
    </pc:docChg>
  </pc:docChgLst>
  <pc:docChgLst>
    <pc:chgData name="Marcel Schubert" userId="7ac634af-b356-4cad-9a7f-4cd019bed9c6" providerId="ADAL" clId="{EAB3AC46-F3BE-443C-B616-2800BC8330D9}"/>
    <pc:docChg chg="delSld modSld sldOrd">
      <pc:chgData name="Marcel Schubert" userId="7ac634af-b356-4cad-9a7f-4cd019bed9c6" providerId="ADAL" clId="{EAB3AC46-F3BE-443C-B616-2800BC8330D9}" dt="2024-12-01T14:45:08.404" v="35" actId="20577"/>
      <pc:docMkLst>
        <pc:docMk/>
      </pc:docMkLst>
      <pc:sldChg chg="modSp mod">
        <pc:chgData name="Marcel Schubert" userId="7ac634af-b356-4cad-9a7f-4cd019bed9c6" providerId="ADAL" clId="{EAB3AC46-F3BE-443C-B616-2800BC8330D9}" dt="2024-12-01T14:45:08.404" v="35" actId="20577"/>
        <pc:sldMkLst>
          <pc:docMk/>
          <pc:sldMk cId="4172789167" sldId="271"/>
        </pc:sldMkLst>
        <pc:spChg chg="mod">
          <ac:chgData name="Marcel Schubert" userId="7ac634af-b356-4cad-9a7f-4cd019bed9c6" providerId="ADAL" clId="{EAB3AC46-F3BE-443C-B616-2800BC8330D9}" dt="2024-12-01T14:45:08.404" v="35" actId="20577"/>
          <ac:spMkLst>
            <pc:docMk/>
            <pc:sldMk cId="4172789167" sldId="271"/>
            <ac:spMk id="2" creationId="{C3244CDF-B4F0-AD21-62F7-691DEA3B82AD}"/>
          </ac:spMkLst>
        </pc:spChg>
        <pc:spChg chg="mod">
          <ac:chgData name="Marcel Schubert" userId="7ac634af-b356-4cad-9a7f-4cd019bed9c6" providerId="ADAL" clId="{EAB3AC46-F3BE-443C-B616-2800BC8330D9}" dt="2024-12-01T14:44:41.521" v="26" actId="20577"/>
          <ac:spMkLst>
            <pc:docMk/>
            <pc:sldMk cId="4172789167" sldId="271"/>
            <ac:spMk id="7" creationId="{B57F0192-D19F-79E4-9D2F-9AA4CAB5C58C}"/>
          </ac:spMkLst>
        </pc:spChg>
      </pc:sldChg>
      <pc:sldChg chg="addSp modSp del mod ord">
        <pc:chgData name="Marcel Schubert" userId="7ac634af-b356-4cad-9a7f-4cd019bed9c6" providerId="ADAL" clId="{EAB3AC46-F3BE-443C-B616-2800BC8330D9}" dt="2024-12-01T14:44:25.319" v="22" actId="47"/>
        <pc:sldMkLst>
          <pc:docMk/>
          <pc:sldMk cId="1380097384" sldId="272"/>
        </pc:sldMkLst>
        <pc:spChg chg="mod">
          <ac:chgData name="Marcel Schubert" userId="7ac634af-b356-4cad-9a7f-4cd019bed9c6" providerId="ADAL" clId="{EAB3AC46-F3BE-443C-B616-2800BC8330D9}" dt="2024-12-01T14:43:59.067" v="21" actId="20577"/>
          <ac:spMkLst>
            <pc:docMk/>
            <pc:sldMk cId="1380097384" sldId="272"/>
            <ac:spMk id="2" creationId="{435218A5-0B37-C2BE-93CB-307118016882}"/>
          </ac:spMkLst>
        </pc:spChg>
        <pc:spChg chg="mod">
          <ac:chgData name="Marcel Schubert" userId="7ac634af-b356-4cad-9a7f-4cd019bed9c6" providerId="ADAL" clId="{EAB3AC46-F3BE-443C-B616-2800BC8330D9}" dt="2024-12-01T14:43:40.482" v="4" actId="14100"/>
          <ac:spMkLst>
            <pc:docMk/>
            <pc:sldMk cId="1380097384" sldId="272"/>
            <ac:spMk id="10" creationId="{CDDEB9B2-8D79-ED60-83EA-E26A27C68186}"/>
          </ac:spMkLst>
        </pc:spChg>
        <pc:picChg chg="add mod">
          <ac:chgData name="Marcel Schubert" userId="7ac634af-b356-4cad-9a7f-4cd019bed9c6" providerId="ADAL" clId="{EAB3AC46-F3BE-443C-B616-2800BC8330D9}" dt="2024-12-01T14:43:55.293" v="8" actId="1076"/>
          <ac:picMkLst>
            <pc:docMk/>
            <pc:sldMk cId="1380097384" sldId="272"/>
            <ac:picMk id="4" creationId="{0ABADADA-9547-40CA-419B-2318A93D1DB6}"/>
          </ac:picMkLst>
        </pc:picChg>
      </pc:sldChg>
    </pc:docChg>
  </pc:docChgLst>
  <pc:docChgLst>
    <pc:chgData name="Marcel Schubert" userId="S::marcel.schubert@ost.ch::7ac634af-b356-4cad-9a7f-4cd019bed9c6" providerId="AD" clId="Web-{A813E881-AB90-4DBD-9AF2-122231516BCD}"/>
    <pc:docChg chg="addSld delSld modSld">
      <pc:chgData name="Marcel Schubert" userId="S::marcel.schubert@ost.ch::7ac634af-b356-4cad-9a7f-4cd019bed9c6" providerId="AD" clId="Web-{A813E881-AB90-4DBD-9AF2-122231516BCD}" dt="2024-12-01T14:42:35.091" v="13"/>
      <pc:docMkLst>
        <pc:docMk/>
      </pc:docMkLst>
      <pc:sldChg chg="del">
        <pc:chgData name="Marcel Schubert" userId="S::marcel.schubert@ost.ch::7ac634af-b356-4cad-9a7f-4cd019bed9c6" providerId="AD" clId="Web-{A813E881-AB90-4DBD-9AF2-122231516BCD}" dt="2024-12-01T14:39:56.058" v="0"/>
        <pc:sldMkLst>
          <pc:docMk/>
          <pc:sldMk cId="1616698921" sldId="268"/>
        </pc:sldMkLst>
      </pc:sldChg>
      <pc:sldChg chg="addSp delSp modSp">
        <pc:chgData name="Marcel Schubert" userId="S::marcel.schubert@ost.ch::7ac634af-b356-4cad-9a7f-4cd019bed9c6" providerId="AD" clId="Web-{A813E881-AB90-4DBD-9AF2-122231516BCD}" dt="2024-12-01T14:41:33.669" v="7"/>
        <pc:sldMkLst>
          <pc:docMk/>
          <pc:sldMk cId="4172789167" sldId="271"/>
        </pc:sldMkLst>
        <pc:spChg chg="add del mod">
          <ac:chgData name="Marcel Schubert" userId="S::marcel.schubert@ost.ch::7ac634af-b356-4cad-9a7f-4cd019bed9c6" providerId="AD" clId="Web-{A813E881-AB90-4DBD-9AF2-122231516BCD}" dt="2024-12-01T14:41:33.669" v="7"/>
          <ac:spMkLst>
            <pc:docMk/>
            <pc:sldMk cId="4172789167" sldId="271"/>
            <ac:spMk id="4" creationId="{AD419896-2B92-6FF1-DF0A-6FDC04F6B3B9}"/>
          </ac:spMkLst>
        </pc:spChg>
        <pc:picChg chg="del">
          <ac:chgData name="Marcel Schubert" userId="S::marcel.schubert@ost.ch::7ac634af-b356-4cad-9a7f-4cd019bed9c6" providerId="AD" clId="Web-{A813E881-AB90-4DBD-9AF2-122231516BCD}" dt="2024-12-01T14:41:32.872" v="6"/>
          <ac:picMkLst>
            <pc:docMk/>
            <pc:sldMk cId="4172789167" sldId="271"/>
            <ac:picMk id="6" creationId="{918BD9A9-1174-66F9-F743-6671640D520D}"/>
          </ac:picMkLst>
        </pc:picChg>
        <pc:picChg chg="add mod ord">
          <ac:chgData name="Marcel Schubert" userId="S::marcel.schubert@ost.ch::7ac634af-b356-4cad-9a7f-4cd019bed9c6" providerId="AD" clId="Web-{A813E881-AB90-4DBD-9AF2-122231516BCD}" dt="2024-12-01T14:41:33.669" v="7"/>
          <ac:picMkLst>
            <pc:docMk/>
            <pc:sldMk cId="4172789167" sldId="271"/>
            <ac:picMk id="8" creationId="{FE5CE272-61F7-D671-40C2-3CCE3FF51F74}"/>
          </ac:picMkLst>
        </pc:picChg>
      </pc:sldChg>
      <pc:sldChg chg="addSp delSp modSp new">
        <pc:chgData name="Marcel Schubert" userId="S::marcel.schubert@ost.ch::7ac634af-b356-4cad-9a7f-4cd019bed9c6" providerId="AD" clId="Web-{A813E881-AB90-4DBD-9AF2-122231516BCD}" dt="2024-12-01T14:42:35.091" v="13"/>
        <pc:sldMkLst>
          <pc:docMk/>
          <pc:sldMk cId="1380097384" sldId="272"/>
        </pc:sldMkLst>
        <pc:spChg chg="del">
          <ac:chgData name="Marcel Schubert" userId="S::marcel.schubert@ost.ch::7ac634af-b356-4cad-9a7f-4cd019bed9c6" providerId="AD" clId="Web-{A813E881-AB90-4DBD-9AF2-122231516BCD}" dt="2024-12-01T14:40:33.574" v="2"/>
          <ac:spMkLst>
            <pc:docMk/>
            <pc:sldMk cId="1380097384" sldId="272"/>
            <ac:spMk id="3" creationId="{C2E3C985-3247-3C3E-E239-CA17B57AA3AA}"/>
          </ac:spMkLst>
        </pc:spChg>
        <pc:spChg chg="del">
          <ac:chgData name="Marcel Schubert" userId="S::marcel.schubert@ost.ch::7ac634af-b356-4cad-9a7f-4cd019bed9c6" providerId="AD" clId="Web-{A813E881-AB90-4DBD-9AF2-122231516BCD}" dt="2024-12-01T14:42:06.325" v="9"/>
          <ac:spMkLst>
            <pc:docMk/>
            <pc:sldMk cId="1380097384" sldId="272"/>
            <ac:spMk id="4" creationId="{B4D55AAC-CEBC-DDC9-45BB-5514A4003A01}"/>
          </ac:spMkLst>
        </pc:spChg>
        <pc:spChg chg="add del mod">
          <ac:chgData name="Marcel Schubert" userId="S::marcel.schubert@ost.ch::7ac634af-b356-4cad-9a7f-4cd019bed9c6" providerId="AD" clId="Web-{A813E881-AB90-4DBD-9AF2-122231516BCD}" dt="2024-12-01T14:42:13.779" v="12"/>
          <ac:spMkLst>
            <pc:docMk/>
            <pc:sldMk cId="1380097384" sldId="272"/>
            <ac:spMk id="7" creationId="{09AF4661-FB0C-4D72-5AB4-73D612583AFD}"/>
          </ac:spMkLst>
        </pc:spChg>
        <pc:spChg chg="add mod">
          <ac:chgData name="Marcel Schubert" userId="S::marcel.schubert@ost.ch::7ac634af-b356-4cad-9a7f-4cd019bed9c6" providerId="AD" clId="Web-{A813E881-AB90-4DBD-9AF2-122231516BCD}" dt="2024-12-01T14:42:35.091" v="13"/>
          <ac:spMkLst>
            <pc:docMk/>
            <pc:sldMk cId="1380097384" sldId="272"/>
            <ac:spMk id="10" creationId="{CDDEB9B2-8D79-ED60-83EA-E26A27C68186}"/>
          </ac:spMkLst>
        </pc:spChg>
        <pc:picChg chg="add del mod ord">
          <ac:chgData name="Marcel Schubert" userId="S::marcel.schubert@ost.ch::7ac634af-b356-4cad-9a7f-4cd019bed9c6" providerId="AD" clId="Web-{A813E881-AB90-4DBD-9AF2-122231516BCD}" dt="2024-12-01T14:41:48.513" v="8"/>
          <ac:picMkLst>
            <pc:docMk/>
            <pc:sldMk cId="1380097384" sldId="272"/>
            <ac:picMk id="5" creationId="{86324386-38A9-A3C0-7991-8589666A108C}"/>
          </ac:picMkLst>
        </pc:picChg>
        <pc:picChg chg="add del mod ord">
          <ac:chgData name="Marcel Schubert" userId="S::marcel.schubert@ost.ch::7ac634af-b356-4cad-9a7f-4cd019bed9c6" providerId="AD" clId="Web-{A813E881-AB90-4DBD-9AF2-122231516BCD}" dt="2024-12-01T14:42:35.091" v="13"/>
          <ac:picMkLst>
            <pc:docMk/>
            <pc:sldMk cId="1380097384" sldId="272"/>
            <ac:picMk id="8" creationId="{DFD31808-578C-E7E9-8DD3-2A95122DEBCD}"/>
          </ac:picMkLst>
        </pc:picChg>
      </pc:sldChg>
    </pc:docChg>
  </pc:docChgLst>
  <pc:docChgLst>
    <pc:chgData name="Florian Eugster" userId="S::florian.eugster@ost.ch::99e25bf7-f65b-45e3-abf6-e1fec910903a" providerId="AD" clId="Web-{AD42DE7B-B4FA-46F2-BD39-F71AE3C98263}"/>
    <pc:docChg chg="addSld modSld">
      <pc:chgData name="Florian Eugster" userId="S::florian.eugster@ost.ch::99e25bf7-f65b-45e3-abf6-e1fec910903a" providerId="AD" clId="Web-{AD42DE7B-B4FA-46F2-BD39-F71AE3C98263}" dt="2024-11-28T15:37:06.150" v="330" actId="20577"/>
      <pc:docMkLst>
        <pc:docMk/>
      </pc:docMkLst>
      <pc:sldChg chg="addSp delSp modSp">
        <pc:chgData name="Florian Eugster" userId="S::florian.eugster@ost.ch::99e25bf7-f65b-45e3-abf6-e1fec910903a" providerId="AD" clId="Web-{AD42DE7B-B4FA-46F2-BD39-F71AE3C98263}" dt="2024-11-28T15:06:00.363" v="171" actId="20577"/>
        <pc:sldMkLst>
          <pc:docMk/>
          <pc:sldMk cId="2193371449" sldId="260"/>
        </pc:sldMkLst>
        <pc:spChg chg="mod">
          <ac:chgData name="Florian Eugster" userId="S::florian.eugster@ost.ch::99e25bf7-f65b-45e3-abf6-e1fec910903a" providerId="AD" clId="Web-{AD42DE7B-B4FA-46F2-BD39-F71AE3C98263}" dt="2024-11-28T15:04:27.284" v="24" actId="20577"/>
          <ac:spMkLst>
            <pc:docMk/>
            <pc:sldMk cId="2193371449" sldId="260"/>
            <ac:spMk id="2" creationId="{6B09E114-FBBE-F8D6-3D34-F4B94379352C}"/>
          </ac:spMkLst>
        </pc:spChg>
        <pc:spChg chg="add del mod">
          <ac:chgData name="Florian Eugster" userId="S::florian.eugster@ost.ch::99e25bf7-f65b-45e3-abf6-e1fec910903a" providerId="AD" clId="Web-{AD42DE7B-B4FA-46F2-BD39-F71AE3C98263}" dt="2024-11-28T15:06:00.363" v="171" actId="20577"/>
          <ac:spMkLst>
            <pc:docMk/>
            <pc:sldMk cId="2193371449" sldId="260"/>
            <ac:spMk id="3" creationId="{71442834-41A5-1081-DFB4-97BEAF7E60D6}"/>
          </ac:spMkLst>
        </pc:spChg>
        <pc:picChg chg="add del mod ord">
          <ac:chgData name="Florian Eugster" userId="S::florian.eugster@ost.ch::99e25bf7-f65b-45e3-abf6-e1fec910903a" providerId="AD" clId="Web-{AD42DE7B-B4FA-46F2-BD39-F71AE3C98263}" dt="2024-11-28T15:04:30.830" v="26"/>
          <ac:picMkLst>
            <pc:docMk/>
            <pc:sldMk cId="2193371449" sldId="260"/>
            <ac:picMk id="4" creationId="{ED567BE2-C527-8734-BFCC-A9F3CE8509AD}"/>
          </ac:picMkLst>
        </pc:picChg>
        <pc:picChg chg="add mod">
          <ac:chgData name="Florian Eugster" userId="S::florian.eugster@ost.ch::99e25bf7-f65b-45e3-abf6-e1fec910903a" providerId="AD" clId="Web-{AD42DE7B-B4FA-46F2-BD39-F71AE3C98263}" dt="2024-11-28T15:05:50.769" v="149" actId="1076"/>
          <ac:picMkLst>
            <pc:docMk/>
            <pc:sldMk cId="2193371449" sldId="260"/>
            <ac:picMk id="5" creationId="{44F7220E-BE0A-8B98-97F5-79D58C26A562}"/>
          </ac:picMkLst>
        </pc:picChg>
      </pc:sldChg>
      <pc:sldChg chg="modSp">
        <pc:chgData name="Florian Eugster" userId="S::florian.eugster@ost.ch::99e25bf7-f65b-45e3-abf6-e1fec910903a" providerId="AD" clId="Web-{AD42DE7B-B4FA-46F2-BD39-F71AE3C98263}" dt="2024-11-28T15:37:06.150" v="330" actId="20577"/>
        <pc:sldMkLst>
          <pc:docMk/>
          <pc:sldMk cId="616488150" sldId="262"/>
        </pc:sldMkLst>
        <pc:spChg chg="mod">
          <ac:chgData name="Florian Eugster" userId="S::florian.eugster@ost.ch::99e25bf7-f65b-45e3-abf6-e1fec910903a" providerId="AD" clId="Web-{AD42DE7B-B4FA-46F2-BD39-F71AE3C98263}" dt="2024-11-28T15:37:06.150" v="330" actId="20577"/>
          <ac:spMkLst>
            <pc:docMk/>
            <pc:sldMk cId="616488150" sldId="262"/>
            <ac:spMk id="2" creationId="{BA38581D-5801-8B8E-5995-95D3BB837573}"/>
          </ac:spMkLst>
        </pc:spChg>
      </pc:sldChg>
      <pc:sldChg chg="addSp delSp modSp add replId">
        <pc:chgData name="Florian Eugster" userId="S::florian.eugster@ost.ch::99e25bf7-f65b-45e3-abf6-e1fec910903a" providerId="AD" clId="Web-{AD42DE7B-B4FA-46F2-BD39-F71AE3C98263}" dt="2024-11-28T15:36:45.947" v="319" actId="20577"/>
        <pc:sldMkLst>
          <pc:docMk/>
          <pc:sldMk cId="3283511135" sldId="270"/>
        </pc:sldMkLst>
        <pc:spChg chg="mod">
          <ac:chgData name="Florian Eugster" userId="S::florian.eugster@ost.ch::99e25bf7-f65b-45e3-abf6-e1fec910903a" providerId="AD" clId="Web-{AD42DE7B-B4FA-46F2-BD39-F71AE3C98263}" dt="2024-11-28T15:36:45.947" v="319" actId="20577"/>
          <ac:spMkLst>
            <pc:docMk/>
            <pc:sldMk cId="3283511135" sldId="270"/>
            <ac:spMk id="2" creationId="{6B09E114-FBBE-F8D6-3D34-F4B94379352C}"/>
          </ac:spMkLst>
        </pc:spChg>
        <pc:spChg chg="mod">
          <ac:chgData name="Florian Eugster" userId="S::florian.eugster@ost.ch::99e25bf7-f65b-45e3-abf6-e1fec910903a" providerId="AD" clId="Web-{AD42DE7B-B4FA-46F2-BD39-F71AE3C98263}" dt="2024-11-28T15:33:33.583" v="305" actId="20577"/>
          <ac:spMkLst>
            <pc:docMk/>
            <pc:sldMk cId="3283511135" sldId="270"/>
            <ac:spMk id="3" creationId="{71442834-41A5-1081-DFB4-97BEAF7E60D6}"/>
          </ac:spMkLst>
        </pc:spChg>
        <pc:picChg chg="add mod">
          <ac:chgData name="Florian Eugster" userId="S::florian.eugster@ost.ch::99e25bf7-f65b-45e3-abf6-e1fec910903a" providerId="AD" clId="Web-{AD42DE7B-B4FA-46F2-BD39-F71AE3C98263}" dt="2024-11-28T15:34:01.458" v="315" actId="1076"/>
          <ac:picMkLst>
            <pc:docMk/>
            <pc:sldMk cId="3283511135" sldId="270"/>
            <ac:picMk id="4" creationId="{F283B829-29E3-1A7F-D684-0CB9F560285D}"/>
          </ac:picMkLst>
        </pc:picChg>
        <pc:picChg chg="del">
          <ac:chgData name="Florian Eugster" userId="S::florian.eugster@ost.ch::99e25bf7-f65b-45e3-abf6-e1fec910903a" providerId="AD" clId="Web-{AD42DE7B-B4FA-46F2-BD39-F71AE3C98263}" dt="2024-11-28T15:06:45.973" v="186"/>
          <ac:picMkLst>
            <pc:docMk/>
            <pc:sldMk cId="3283511135" sldId="270"/>
            <ac:picMk id="5" creationId="{44F7220E-BE0A-8B98-97F5-79D58C26A562}"/>
          </ac:picMkLst>
        </pc:picChg>
        <pc:picChg chg="add mod">
          <ac:chgData name="Florian Eugster" userId="S::florian.eugster@ost.ch::99e25bf7-f65b-45e3-abf6-e1fec910903a" providerId="AD" clId="Web-{AD42DE7B-B4FA-46F2-BD39-F71AE3C98263}" dt="2024-11-28T15:34:02.880" v="316" actId="1076"/>
          <ac:picMkLst>
            <pc:docMk/>
            <pc:sldMk cId="3283511135" sldId="270"/>
            <ac:picMk id="5" creationId="{FEC5D5FB-EE4C-AD72-0D5D-B8E4DB873D6B}"/>
          </ac:picMkLst>
        </pc:picChg>
      </pc:sldChg>
    </pc:docChg>
  </pc:docChgLst>
  <pc:docChgLst>
    <pc:chgData name="Florian Eugster" userId="99e25bf7-f65b-45e3-abf6-e1fec910903a" providerId="ADAL" clId="{85E86981-8390-4B2F-9C08-D197B8B8D0DC}"/>
    <pc:docChg chg="modSld">
      <pc:chgData name="Florian Eugster" userId="99e25bf7-f65b-45e3-abf6-e1fec910903a" providerId="ADAL" clId="{85E86981-8390-4B2F-9C08-D197B8B8D0DC}" dt="2024-12-01T17:39:40.046" v="95" actId="20577"/>
      <pc:docMkLst>
        <pc:docMk/>
      </pc:docMkLst>
      <pc:sldChg chg="modSp mod">
        <pc:chgData name="Florian Eugster" userId="99e25bf7-f65b-45e3-abf6-e1fec910903a" providerId="ADAL" clId="{85E86981-8390-4B2F-9C08-D197B8B8D0DC}" dt="2024-12-01T17:39:40.046" v="95" actId="20577"/>
        <pc:sldMkLst>
          <pc:docMk/>
          <pc:sldMk cId="436833222" sldId="259"/>
        </pc:sldMkLst>
        <pc:spChg chg="mod">
          <ac:chgData name="Florian Eugster" userId="99e25bf7-f65b-45e3-abf6-e1fec910903a" providerId="ADAL" clId="{85E86981-8390-4B2F-9C08-D197B8B8D0DC}" dt="2024-12-01T17:36:26.507" v="12" actId="20577"/>
          <ac:spMkLst>
            <pc:docMk/>
            <pc:sldMk cId="436833222" sldId="259"/>
            <ac:spMk id="2" creationId="{D29E67B3-C626-9C7C-FDA0-7A90D25FF571}"/>
          </ac:spMkLst>
        </pc:spChg>
        <pc:spChg chg="mod">
          <ac:chgData name="Florian Eugster" userId="99e25bf7-f65b-45e3-abf6-e1fec910903a" providerId="ADAL" clId="{85E86981-8390-4B2F-9C08-D197B8B8D0DC}" dt="2024-12-01T17:39:40.046" v="95" actId="20577"/>
          <ac:spMkLst>
            <pc:docMk/>
            <pc:sldMk cId="436833222" sldId="259"/>
            <ac:spMk id="3" creationId="{C758DC80-B009-2484-B7D1-6B2CD5BE7C36}"/>
          </ac:spMkLst>
        </pc:spChg>
      </pc:sldChg>
    </pc:docChg>
  </pc:docChgLst>
  <pc:docChgLst>
    <pc:chgData name="Nicola Dall'Acqua" userId="f57a36bf-44d4-4043-a089-986b8e61ccc4" providerId="ADAL" clId="{FF3CC1A2-E529-436B-9D22-935AA9410A78}"/>
    <pc:docChg chg="custSel addSld modSld">
      <pc:chgData name="Nicola Dall'Acqua" userId="f57a36bf-44d4-4043-a089-986b8e61ccc4" providerId="ADAL" clId="{FF3CC1A2-E529-436B-9D22-935AA9410A78}" dt="2024-11-15T09:48:34.676" v="270" actId="20577"/>
      <pc:docMkLst>
        <pc:docMk/>
      </pc:docMkLst>
      <pc:sldChg chg="modSp mod">
        <pc:chgData name="Nicola Dall'Acqua" userId="f57a36bf-44d4-4043-a089-986b8e61ccc4" providerId="ADAL" clId="{FF3CC1A2-E529-436B-9D22-935AA9410A78}" dt="2024-11-15T09:48:34.676" v="270" actId="20577"/>
        <pc:sldMkLst>
          <pc:docMk/>
          <pc:sldMk cId="723379560" sldId="256"/>
        </pc:sldMkLst>
        <pc:spChg chg="mod">
          <ac:chgData name="Nicola Dall'Acqua" userId="f57a36bf-44d4-4043-a089-986b8e61ccc4" providerId="ADAL" clId="{FF3CC1A2-E529-436B-9D22-935AA9410A78}" dt="2024-11-15T09:48:34.676" v="270" actId="20577"/>
          <ac:spMkLst>
            <pc:docMk/>
            <pc:sldMk cId="723379560" sldId="256"/>
            <ac:spMk id="3" creationId="{43511E5C-7BF4-109E-1511-0B20389A313B}"/>
          </ac:spMkLst>
        </pc:spChg>
      </pc:sldChg>
      <pc:sldChg chg="modSp new mod">
        <pc:chgData name="Nicola Dall'Acqua" userId="f57a36bf-44d4-4043-a089-986b8e61ccc4" providerId="ADAL" clId="{FF3CC1A2-E529-436B-9D22-935AA9410A78}" dt="2024-11-15T09:46:05.348" v="171" actId="20577"/>
        <pc:sldMkLst>
          <pc:docMk/>
          <pc:sldMk cId="4168935738" sldId="257"/>
        </pc:sldMkLst>
        <pc:spChg chg="mod">
          <ac:chgData name="Nicola Dall'Acqua" userId="f57a36bf-44d4-4043-a089-986b8e61ccc4" providerId="ADAL" clId="{FF3CC1A2-E529-436B-9D22-935AA9410A78}" dt="2024-11-15T09:45:17.220" v="59" actId="20577"/>
          <ac:spMkLst>
            <pc:docMk/>
            <pc:sldMk cId="4168935738" sldId="257"/>
            <ac:spMk id="2" creationId="{234CA367-8AC8-D0FA-3E73-70E6D3E1FB98}"/>
          </ac:spMkLst>
        </pc:spChg>
        <pc:spChg chg="mod">
          <ac:chgData name="Nicola Dall'Acqua" userId="f57a36bf-44d4-4043-a089-986b8e61ccc4" providerId="ADAL" clId="{FF3CC1A2-E529-436B-9D22-935AA9410A78}" dt="2024-11-15T09:46:05.348" v="171" actId="20577"/>
          <ac:spMkLst>
            <pc:docMk/>
            <pc:sldMk cId="4168935738" sldId="257"/>
            <ac:spMk id="3" creationId="{119F93F3-E7BB-1C6C-E3D0-2086B32D0702}"/>
          </ac:spMkLst>
        </pc:spChg>
      </pc:sldChg>
      <pc:sldChg chg="modSp new mod">
        <pc:chgData name="Nicola Dall'Acqua" userId="f57a36bf-44d4-4043-a089-986b8e61ccc4" providerId="ADAL" clId="{FF3CC1A2-E529-436B-9D22-935AA9410A78}" dt="2024-11-15T09:46:27.860" v="186" actId="20577"/>
        <pc:sldMkLst>
          <pc:docMk/>
          <pc:sldMk cId="21241502" sldId="258"/>
        </pc:sldMkLst>
        <pc:spChg chg="mod">
          <ac:chgData name="Nicola Dall'Acqua" userId="f57a36bf-44d4-4043-a089-986b8e61ccc4" providerId="ADAL" clId="{FF3CC1A2-E529-436B-9D22-935AA9410A78}" dt="2024-11-15T09:46:27.860" v="186" actId="20577"/>
          <ac:spMkLst>
            <pc:docMk/>
            <pc:sldMk cId="21241502" sldId="258"/>
            <ac:spMk id="2" creationId="{D2473955-403B-8D68-A668-77AB656EF481}"/>
          </ac:spMkLst>
        </pc:spChg>
      </pc:sldChg>
      <pc:sldChg chg="modSp new mod">
        <pc:chgData name="Nicola Dall'Acqua" userId="f57a36bf-44d4-4043-a089-986b8e61ccc4" providerId="ADAL" clId="{FF3CC1A2-E529-436B-9D22-935AA9410A78}" dt="2024-11-15T09:46:36.271" v="197" actId="20577"/>
        <pc:sldMkLst>
          <pc:docMk/>
          <pc:sldMk cId="436833222" sldId="259"/>
        </pc:sldMkLst>
        <pc:spChg chg="mod">
          <ac:chgData name="Nicola Dall'Acqua" userId="f57a36bf-44d4-4043-a089-986b8e61ccc4" providerId="ADAL" clId="{FF3CC1A2-E529-436B-9D22-935AA9410A78}" dt="2024-11-15T09:46:36.271" v="197" actId="20577"/>
          <ac:spMkLst>
            <pc:docMk/>
            <pc:sldMk cId="436833222" sldId="259"/>
            <ac:spMk id="2" creationId="{D29E67B3-C626-9C7C-FDA0-7A90D25FF571}"/>
          </ac:spMkLst>
        </pc:spChg>
      </pc:sldChg>
      <pc:sldChg chg="modSp new mod">
        <pc:chgData name="Nicola Dall'Acqua" userId="f57a36bf-44d4-4043-a089-986b8e61ccc4" providerId="ADAL" clId="{FF3CC1A2-E529-436B-9D22-935AA9410A78}" dt="2024-11-15T09:46:40.673" v="206" actId="20577"/>
        <pc:sldMkLst>
          <pc:docMk/>
          <pc:sldMk cId="2193371449" sldId="260"/>
        </pc:sldMkLst>
        <pc:spChg chg="mod">
          <ac:chgData name="Nicola Dall'Acqua" userId="f57a36bf-44d4-4043-a089-986b8e61ccc4" providerId="ADAL" clId="{FF3CC1A2-E529-436B-9D22-935AA9410A78}" dt="2024-11-15T09:46:40.673" v="206" actId="20577"/>
          <ac:spMkLst>
            <pc:docMk/>
            <pc:sldMk cId="2193371449" sldId="260"/>
            <ac:spMk id="2" creationId="{6B09E114-FBBE-F8D6-3D34-F4B94379352C}"/>
          </ac:spMkLst>
        </pc:spChg>
      </pc:sldChg>
      <pc:sldChg chg="modSp new mod">
        <pc:chgData name="Nicola Dall'Acqua" userId="f57a36bf-44d4-4043-a089-986b8e61ccc4" providerId="ADAL" clId="{FF3CC1A2-E529-436B-9D22-935AA9410A78}" dt="2024-11-15T09:46:48.164" v="222" actId="20577"/>
        <pc:sldMkLst>
          <pc:docMk/>
          <pc:sldMk cId="3232697701" sldId="261"/>
        </pc:sldMkLst>
        <pc:spChg chg="mod">
          <ac:chgData name="Nicola Dall'Acqua" userId="f57a36bf-44d4-4043-a089-986b8e61ccc4" providerId="ADAL" clId="{FF3CC1A2-E529-436B-9D22-935AA9410A78}" dt="2024-11-15T09:46:48.164" v="222" actId="20577"/>
          <ac:spMkLst>
            <pc:docMk/>
            <pc:sldMk cId="3232697701" sldId="261"/>
            <ac:spMk id="2" creationId="{A4848DC4-CC98-6B0E-EED3-7794DC808D17}"/>
          </ac:spMkLst>
        </pc:spChg>
      </pc:sldChg>
      <pc:sldChg chg="modSp new mod">
        <pc:chgData name="Nicola Dall'Acqua" userId="f57a36bf-44d4-4043-a089-986b8e61ccc4" providerId="ADAL" clId="{FF3CC1A2-E529-436B-9D22-935AA9410A78}" dt="2024-11-15T09:46:54.600" v="236" actId="20577"/>
        <pc:sldMkLst>
          <pc:docMk/>
          <pc:sldMk cId="616488150" sldId="262"/>
        </pc:sldMkLst>
        <pc:spChg chg="mod">
          <ac:chgData name="Nicola Dall'Acqua" userId="f57a36bf-44d4-4043-a089-986b8e61ccc4" providerId="ADAL" clId="{FF3CC1A2-E529-436B-9D22-935AA9410A78}" dt="2024-11-15T09:46:54.600" v="236" actId="20577"/>
          <ac:spMkLst>
            <pc:docMk/>
            <pc:sldMk cId="616488150" sldId="262"/>
            <ac:spMk id="2" creationId="{BA38581D-5801-8B8E-5995-95D3BB837573}"/>
          </ac:spMkLst>
        </pc:spChg>
      </pc:sldChg>
      <pc:sldChg chg="modSp new mod">
        <pc:chgData name="Nicola Dall'Acqua" userId="f57a36bf-44d4-4043-a089-986b8e61ccc4" providerId="ADAL" clId="{FF3CC1A2-E529-436B-9D22-935AA9410A78}" dt="2024-11-15T09:47:11.710" v="249" actId="1076"/>
        <pc:sldMkLst>
          <pc:docMk/>
          <pc:sldMk cId="2006161264" sldId="263"/>
        </pc:sldMkLst>
        <pc:spChg chg="mod">
          <ac:chgData name="Nicola Dall'Acqua" userId="f57a36bf-44d4-4043-a089-986b8e61ccc4" providerId="ADAL" clId="{FF3CC1A2-E529-436B-9D22-935AA9410A78}" dt="2024-11-15T09:47:11.710" v="249" actId="1076"/>
          <ac:spMkLst>
            <pc:docMk/>
            <pc:sldMk cId="2006161264" sldId="263"/>
            <ac:spMk id="2" creationId="{9ACA6539-1969-43F9-4AC5-858F8F06CF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F30C1-ED88-CB4F-96BA-5796CBF523C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488B89-42E0-A644-B331-136C6F0B3D9B}">
      <dgm:prSet phldrT="[Text]"/>
      <dgm:spPr/>
      <dgm:t>
        <a:bodyPr/>
        <a:lstStyle/>
        <a:p>
          <a:r>
            <a:rPr lang="de-DE" dirty="0" err="1"/>
            <a:t>Preprocessing</a:t>
          </a:r>
          <a:endParaRPr lang="de-DE" dirty="0"/>
        </a:p>
      </dgm:t>
    </dgm:pt>
    <dgm:pt modelId="{2409B960-6ECE-4040-9B2B-0E10FDE6F845}" type="parTrans" cxnId="{FDE07B8B-899F-A044-B323-A8296D4231F8}">
      <dgm:prSet/>
      <dgm:spPr/>
      <dgm:t>
        <a:bodyPr/>
        <a:lstStyle/>
        <a:p>
          <a:endParaRPr lang="de-DE"/>
        </a:p>
      </dgm:t>
    </dgm:pt>
    <dgm:pt modelId="{503AFC9F-F80B-4244-9C8F-C863B67D4439}" type="sibTrans" cxnId="{FDE07B8B-899F-A044-B323-A8296D4231F8}">
      <dgm:prSet/>
      <dgm:spPr/>
      <dgm:t>
        <a:bodyPr/>
        <a:lstStyle/>
        <a:p>
          <a:endParaRPr lang="de-DE"/>
        </a:p>
      </dgm:t>
    </dgm:pt>
    <dgm:pt modelId="{6DE1258C-48E6-5F48-B2E7-19EC010E68A7}">
      <dgm:prSet phldrT="[Text]"/>
      <dgm:spPr/>
      <dgm:t>
        <a:bodyPr/>
        <a:lstStyle/>
        <a:p>
          <a:r>
            <a:rPr lang="de-DE" dirty="0"/>
            <a:t>High </a:t>
          </a:r>
          <a:r>
            <a:rPr lang="de-DE" dirty="0" err="1"/>
            <a:t>level</a:t>
          </a:r>
          <a:r>
            <a:rPr lang="de-DE" dirty="0"/>
            <a:t> feature </a:t>
          </a:r>
          <a:r>
            <a:rPr lang="de-DE" dirty="0" err="1"/>
            <a:t>extraction</a:t>
          </a:r>
          <a:endParaRPr lang="de-DE" dirty="0"/>
        </a:p>
      </dgm:t>
    </dgm:pt>
    <dgm:pt modelId="{8EFD9107-E5DF-B340-8E55-A0A0ED5EF947}" type="parTrans" cxnId="{42B29563-6847-9643-BED4-BD72965C6391}">
      <dgm:prSet/>
      <dgm:spPr/>
      <dgm:t>
        <a:bodyPr/>
        <a:lstStyle/>
        <a:p>
          <a:endParaRPr lang="de-DE"/>
        </a:p>
      </dgm:t>
    </dgm:pt>
    <dgm:pt modelId="{30CAE51E-8E8D-6745-AB4F-299A5355998A}" type="sibTrans" cxnId="{42B29563-6847-9643-BED4-BD72965C6391}">
      <dgm:prSet/>
      <dgm:spPr/>
      <dgm:t>
        <a:bodyPr/>
        <a:lstStyle/>
        <a:p>
          <a:endParaRPr lang="de-DE"/>
        </a:p>
      </dgm:t>
    </dgm:pt>
    <dgm:pt modelId="{AAB0BFCA-021D-E047-9B78-571D70CCF444}">
      <dgm:prSet phldrT="[Text]"/>
      <dgm:spPr/>
      <dgm:t>
        <a:bodyPr/>
        <a:lstStyle/>
        <a:p>
          <a:r>
            <a:rPr lang="de-CH" b="0" dirty="0" err="1"/>
            <a:t>StandardScaler</a:t>
          </a:r>
          <a:endParaRPr lang="de-DE" dirty="0"/>
        </a:p>
      </dgm:t>
    </dgm:pt>
    <dgm:pt modelId="{30EE2878-0785-494D-A721-105E8ED1538A}" type="parTrans" cxnId="{E7E58DD3-1A32-4343-A1D6-47CF61605334}">
      <dgm:prSet/>
      <dgm:spPr/>
      <dgm:t>
        <a:bodyPr/>
        <a:lstStyle/>
        <a:p>
          <a:endParaRPr lang="de-DE"/>
        </a:p>
      </dgm:t>
    </dgm:pt>
    <dgm:pt modelId="{8C6DE9A4-894B-B742-AC85-FB44D1EE8F24}" type="sibTrans" cxnId="{E7E58DD3-1A32-4343-A1D6-47CF61605334}">
      <dgm:prSet/>
      <dgm:spPr/>
      <dgm:t>
        <a:bodyPr/>
        <a:lstStyle/>
        <a:p>
          <a:endParaRPr lang="de-DE"/>
        </a:p>
      </dgm:t>
    </dgm:pt>
    <dgm:pt modelId="{FC4B3C09-31C8-FC47-AB99-9EB0881BD7D5}">
      <dgm:prSet phldrT="[Text]"/>
      <dgm:spPr/>
      <dgm:t>
        <a:bodyPr/>
        <a:lstStyle/>
        <a:p>
          <a:r>
            <a:rPr lang="de-DE" dirty="0"/>
            <a:t>PCA</a:t>
          </a:r>
        </a:p>
      </dgm:t>
    </dgm:pt>
    <dgm:pt modelId="{39EC7CBF-5A14-5248-A0D4-FF8A11375D85}" type="parTrans" cxnId="{0DB941C8-6E1B-B748-BF32-50AF019CB22A}">
      <dgm:prSet/>
      <dgm:spPr/>
      <dgm:t>
        <a:bodyPr/>
        <a:lstStyle/>
        <a:p>
          <a:endParaRPr lang="de-DE"/>
        </a:p>
      </dgm:t>
    </dgm:pt>
    <dgm:pt modelId="{768A7C97-2C4A-2849-AD78-E0D01E4E6252}" type="sibTrans" cxnId="{0DB941C8-6E1B-B748-BF32-50AF019CB22A}">
      <dgm:prSet/>
      <dgm:spPr/>
      <dgm:t>
        <a:bodyPr/>
        <a:lstStyle/>
        <a:p>
          <a:endParaRPr lang="de-DE"/>
        </a:p>
      </dgm:t>
    </dgm:pt>
    <dgm:pt modelId="{A18DCD73-DB07-6B41-AF90-CB2E55A536C3}">
      <dgm:prSet phldrT="[Text]"/>
      <dgm:spPr/>
      <dgm:t>
        <a:bodyPr/>
        <a:lstStyle/>
        <a:p>
          <a:r>
            <a:rPr lang="de-DE" dirty="0"/>
            <a:t>SVC</a:t>
          </a:r>
        </a:p>
      </dgm:t>
    </dgm:pt>
    <dgm:pt modelId="{6902A84A-BBC0-5D46-9252-0B25B0F64ABC}" type="parTrans" cxnId="{B4DC5A56-AFA3-D740-BDD1-2C9B501D7FC7}">
      <dgm:prSet/>
      <dgm:spPr/>
      <dgm:t>
        <a:bodyPr/>
        <a:lstStyle/>
        <a:p>
          <a:endParaRPr lang="de-DE"/>
        </a:p>
      </dgm:t>
    </dgm:pt>
    <dgm:pt modelId="{B983F98E-55F5-AC44-B026-9D8AB4F78EA0}" type="sibTrans" cxnId="{B4DC5A56-AFA3-D740-BDD1-2C9B501D7FC7}">
      <dgm:prSet/>
      <dgm:spPr/>
      <dgm:t>
        <a:bodyPr/>
        <a:lstStyle/>
        <a:p>
          <a:endParaRPr lang="de-DE"/>
        </a:p>
      </dgm:t>
    </dgm:pt>
    <dgm:pt modelId="{B1D610D8-22E8-E444-B2D7-69D888260DED}" type="pres">
      <dgm:prSet presAssocID="{5F1F30C1-ED88-CB4F-96BA-5796CBF523C4}" presName="Name0" presStyleCnt="0">
        <dgm:presLayoutVars>
          <dgm:dir/>
          <dgm:resizeHandles val="exact"/>
        </dgm:presLayoutVars>
      </dgm:prSet>
      <dgm:spPr/>
    </dgm:pt>
    <dgm:pt modelId="{F4767EC7-4B5E-6F47-B9DA-DA636342FBC4}" type="pres">
      <dgm:prSet presAssocID="{1D488B89-42E0-A644-B331-136C6F0B3D9B}" presName="node" presStyleLbl="node1" presStyleIdx="0" presStyleCnt="5">
        <dgm:presLayoutVars>
          <dgm:bulletEnabled val="1"/>
        </dgm:presLayoutVars>
      </dgm:prSet>
      <dgm:spPr/>
    </dgm:pt>
    <dgm:pt modelId="{5F9F0E62-B942-0F4F-BE28-C73278057DDD}" type="pres">
      <dgm:prSet presAssocID="{503AFC9F-F80B-4244-9C8F-C863B67D4439}" presName="sibTrans" presStyleLbl="sibTrans2D1" presStyleIdx="0" presStyleCnt="4"/>
      <dgm:spPr/>
    </dgm:pt>
    <dgm:pt modelId="{DFB32203-881D-4F49-94CA-6A28D46A4B99}" type="pres">
      <dgm:prSet presAssocID="{503AFC9F-F80B-4244-9C8F-C863B67D4439}" presName="connectorText" presStyleLbl="sibTrans2D1" presStyleIdx="0" presStyleCnt="4"/>
      <dgm:spPr/>
    </dgm:pt>
    <dgm:pt modelId="{0BF0F5D5-BA60-5944-9699-1EBA46959FB1}" type="pres">
      <dgm:prSet presAssocID="{6DE1258C-48E6-5F48-B2E7-19EC010E68A7}" presName="node" presStyleLbl="node1" presStyleIdx="1" presStyleCnt="5">
        <dgm:presLayoutVars>
          <dgm:bulletEnabled val="1"/>
        </dgm:presLayoutVars>
      </dgm:prSet>
      <dgm:spPr/>
    </dgm:pt>
    <dgm:pt modelId="{3B0DE084-E038-DE44-B0B3-72730DF133CD}" type="pres">
      <dgm:prSet presAssocID="{30CAE51E-8E8D-6745-AB4F-299A5355998A}" presName="sibTrans" presStyleLbl="sibTrans2D1" presStyleIdx="1" presStyleCnt="4"/>
      <dgm:spPr/>
    </dgm:pt>
    <dgm:pt modelId="{D8DF3E32-3252-1542-88FC-B19E0AFD15FD}" type="pres">
      <dgm:prSet presAssocID="{30CAE51E-8E8D-6745-AB4F-299A5355998A}" presName="connectorText" presStyleLbl="sibTrans2D1" presStyleIdx="1" presStyleCnt="4"/>
      <dgm:spPr/>
    </dgm:pt>
    <dgm:pt modelId="{F30EFCFD-75F7-F847-A34C-8F71FD72E0A3}" type="pres">
      <dgm:prSet presAssocID="{AAB0BFCA-021D-E047-9B78-571D70CCF444}" presName="node" presStyleLbl="node1" presStyleIdx="2" presStyleCnt="5">
        <dgm:presLayoutVars>
          <dgm:bulletEnabled val="1"/>
        </dgm:presLayoutVars>
      </dgm:prSet>
      <dgm:spPr/>
    </dgm:pt>
    <dgm:pt modelId="{782AF866-9B0F-B942-A380-24437537723C}" type="pres">
      <dgm:prSet presAssocID="{8C6DE9A4-894B-B742-AC85-FB44D1EE8F24}" presName="sibTrans" presStyleLbl="sibTrans2D1" presStyleIdx="2" presStyleCnt="4"/>
      <dgm:spPr/>
    </dgm:pt>
    <dgm:pt modelId="{A9819807-66DD-2746-A0B1-43C84E7AD987}" type="pres">
      <dgm:prSet presAssocID="{8C6DE9A4-894B-B742-AC85-FB44D1EE8F24}" presName="connectorText" presStyleLbl="sibTrans2D1" presStyleIdx="2" presStyleCnt="4"/>
      <dgm:spPr/>
    </dgm:pt>
    <dgm:pt modelId="{4E42DC27-308D-7A4D-A693-5513E72B8E1B}" type="pres">
      <dgm:prSet presAssocID="{FC4B3C09-31C8-FC47-AB99-9EB0881BD7D5}" presName="node" presStyleLbl="node1" presStyleIdx="3" presStyleCnt="5">
        <dgm:presLayoutVars>
          <dgm:bulletEnabled val="1"/>
        </dgm:presLayoutVars>
      </dgm:prSet>
      <dgm:spPr/>
    </dgm:pt>
    <dgm:pt modelId="{22593711-04A2-8340-9660-B788C4241055}" type="pres">
      <dgm:prSet presAssocID="{768A7C97-2C4A-2849-AD78-E0D01E4E6252}" presName="sibTrans" presStyleLbl="sibTrans2D1" presStyleIdx="3" presStyleCnt="4"/>
      <dgm:spPr/>
    </dgm:pt>
    <dgm:pt modelId="{6FE3E6F0-3E12-BB48-BEE9-F698ABE6B066}" type="pres">
      <dgm:prSet presAssocID="{768A7C97-2C4A-2849-AD78-E0D01E4E6252}" presName="connectorText" presStyleLbl="sibTrans2D1" presStyleIdx="3" presStyleCnt="4"/>
      <dgm:spPr/>
    </dgm:pt>
    <dgm:pt modelId="{56E241B6-E779-1244-9ED8-5B8BC63E2CCC}" type="pres">
      <dgm:prSet presAssocID="{A18DCD73-DB07-6B41-AF90-CB2E55A536C3}" presName="node" presStyleLbl="node1" presStyleIdx="4" presStyleCnt="5">
        <dgm:presLayoutVars>
          <dgm:bulletEnabled val="1"/>
        </dgm:presLayoutVars>
      </dgm:prSet>
      <dgm:spPr/>
    </dgm:pt>
  </dgm:ptLst>
  <dgm:cxnLst>
    <dgm:cxn modelId="{02EF2E12-1078-E944-B18E-3A8A535149DB}" type="presOf" srcId="{8C6DE9A4-894B-B742-AC85-FB44D1EE8F24}" destId="{A9819807-66DD-2746-A0B1-43C84E7AD987}" srcOrd="1" destOrd="0" presId="urn:microsoft.com/office/officeart/2005/8/layout/process1"/>
    <dgm:cxn modelId="{EB5C2516-74D6-E849-8700-1C51CCC234E5}" type="presOf" srcId="{768A7C97-2C4A-2849-AD78-E0D01E4E6252}" destId="{22593711-04A2-8340-9660-B788C4241055}" srcOrd="0" destOrd="0" presId="urn:microsoft.com/office/officeart/2005/8/layout/process1"/>
    <dgm:cxn modelId="{D7D4173C-4A37-D24E-9311-BB5F9FF00DA0}" type="presOf" srcId="{768A7C97-2C4A-2849-AD78-E0D01E4E6252}" destId="{6FE3E6F0-3E12-BB48-BEE9-F698ABE6B066}" srcOrd="1" destOrd="0" presId="urn:microsoft.com/office/officeart/2005/8/layout/process1"/>
    <dgm:cxn modelId="{42B29563-6847-9643-BED4-BD72965C6391}" srcId="{5F1F30C1-ED88-CB4F-96BA-5796CBF523C4}" destId="{6DE1258C-48E6-5F48-B2E7-19EC010E68A7}" srcOrd="1" destOrd="0" parTransId="{8EFD9107-E5DF-B340-8E55-A0A0ED5EF947}" sibTransId="{30CAE51E-8E8D-6745-AB4F-299A5355998A}"/>
    <dgm:cxn modelId="{B4DC5A56-AFA3-D740-BDD1-2C9B501D7FC7}" srcId="{5F1F30C1-ED88-CB4F-96BA-5796CBF523C4}" destId="{A18DCD73-DB07-6B41-AF90-CB2E55A536C3}" srcOrd="4" destOrd="0" parTransId="{6902A84A-BBC0-5D46-9252-0B25B0F64ABC}" sibTransId="{B983F98E-55F5-AC44-B026-9D8AB4F78EA0}"/>
    <dgm:cxn modelId="{1DF5BE76-9AB6-9D40-9366-07F29D32146E}" type="presOf" srcId="{1D488B89-42E0-A644-B331-136C6F0B3D9B}" destId="{F4767EC7-4B5E-6F47-B9DA-DA636342FBC4}" srcOrd="0" destOrd="0" presId="urn:microsoft.com/office/officeart/2005/8/layout/process1"/>
    <dgm:cxn modelId="{FDE07B8B-899F-A044-B323-A8296D4231F8}" srcId="{5F1F30C1-ED88-CB4F-96BA-5796CBF523C4}" destId="{1D488B89-42E0-A644-B331-136C6F0B3D9B}" srcOrd="0" destOrd="0" parTransId="{2409B960-6ECE-4040-9B2B-0E10FDE6F845}" sibTransId="{503AFC9F-F80B-4244-9C8F-C863B67D4439}"/>
    <dgm:cxn modelId="{EA29A58E-9AED-9C40-8E6B-3CC177231159}" type="presOf" srcId="{30CAE51E-8E8D-6745-AB4F-299A5355998A}" destId="{D8DF3E32-3252-1542-88FC-B19E0AFD15FD}" srcOrd="1" destOrd="0" presId="urn:microsoft.com/office/officeart/2005/8/layout/process1"/>
    <dgm:cxn modelId="{3F273F98-2A4E-3C45-8509-653915EBF280}" type="presOf" srcId="{30CAE51E-8E8D-6745-AB4F-299A5355998A}" destId="{3B0DE084-E038-DE44-B0B3-72730DF133CD}" srcOrd="0" destOrd="0" presId="urn:microsoft.com/office/officeart/2005/8/layout/process1"/>
    <dgm:cxn modelId="{A2C9E6B2-4D6E-874D-A817-7EFB62EFE2CB}" type="presOf" srcId="{A18DCD73-DB07-6B41-AF90-CB2E55A536C3}" destId="{56E241B6-E779-1244-9ED8-5B8BC63E2CCC}" srcOrd="0" destOrd="0" presId="urn:microsoft.com/office/officeart/2005/8/layout/process1"/>
    <dgm:cxn modelId="{980E81BD-77E8-724E-AA3F-A84F9FBE3536}" type="presOf" srcId="{AAB0BFCA-021D-E047-9B78-571D70CCF444}" destId="{F30EFCFD-75F7-F847-A34C-8F71FD72E0A3}" srcOrd="0" destOrd="0" presId="urn:microsoft.com/office/officeart/2005/8/layout/process1"/>
    <dgm:cxn modelId="{3DE690C0-FF76-6F41-8AE2-DE022D9E83B7}" type="presOf" srcId="{6DE1258C-48E6-5F48-B2E7-19EC010E68A7}" destId="{0BF0F5D5-BA60-5944-9699-1EBA46959FB1}" srcOrd="0" destOrd="0" presId="urn:microsoft.com/office/officeart/2005/8/layout/process1"/>
    <dgm:cxn modelId="{4B8532C5-7AA0-3745-82B2-4C4EEE7EEB07}" type="presOf" srcId="{8C6DE9A4-894B-B742-AC85-FB44D1EE8F24}" destId="{782AF866-9B0F-B942-A380-24437537723C}" srcOrd="0" destOrd="0" presId="urn:microsoft.com/office/officeart/2005/8/layout/process1"/>
    <dgm:cxn modelId="{0DB941C8-6E1B-B748-BF32-50AF019CB22A}" srcId="{5F1F30C1-ED88-CB4F-96BA-5796CBF523C4}" destId="{FC4B3C09-31C8-FC47-AB99-9EB0881BD7D5}" srcOrd="3" destOrd="0" parTransId="{39EC7CBF-5A14-5248-A0D4-FF8A11375D85}" sibTransId="{768A7C97-2C4A-2849-AD78-E0D01E4E6252}"/>
    <dgm:cxn modelId="{E7E58DD3-1A32-4343-A1D6-47CF61605334}" srcId="{5F1F30C1-ED88-CB4F-96BA-5796CBF523C4}" destId="{AAB0BFCA-021D-E047-9B78-571D70CCF444}" srcOrd="2" destOrd="0" parTransId="{30EE2878-0785-494D-A721-105E8ED1538A}" sibTransId="{8C6DE9A4-894B-B742-AC85-FB44D1EE8F24}"/>
    <dgm:cxn modelId="{C02519DB-E00E-EF4E-AE47-046F504533FE}" type="presOf" srcId="{503AFC9F-F80B-4244-9C8F-C863B67D4439}" destId="{DFB32203-881D-4F49-94CA-6A28D46A4B99}" srcOrd="1" destOrd="0" presId="urn:microsoft.com/office/officeart/2005/8/layout/process1"/>
    <dgm:cxn modelId="{4B0086E4-69D2-B042-BD6C-C04C4641A0ED}" type="presOf" srcId="{503AFC9F-F80B-4244-9C8F-C863B67D4439}" destId="{5F9F0E62-B942-0F4F-BE28-C73278057DDD}" srcOrd="0" destOrd="0" presId="urn:microsoft.com/office/officeart/2005/8/layout/process1"/>
    <dgm:cxn modelId="{CF221BE5-7CB5-3941-A23A-AA35CDDF79E3}" type="presOf" srcId="{5F1F30C1-ED88-CB4F-96BA-5796CBF523C4}" destId="{B1D610D8-22E8-E444-B2D7-69D888260DED}" srcOrd="0" destOrd="0" presId="urn:microsoft.com/office/officeart/2005/8/layout/process1"/>
    <dgm:cxn modelId="{887CF3F3-3350-DC40-B9CD-01C2C745350E}" type="presOf" srcId="{FC4B3C09-31C8-FC47-AB99-9EB0881BD7D5}" destId="{4E42DC27-308D-7A4D-A693-5513E72B8E1B}" srcOrd="0" destOrd="0" presId="urn:microsoft.com/office/officeart/2005/8/layout/process1"/>
    <dgm:cxn modelId="{3D6360E9-B13C-6244-81CB-03FACEEC6682}" type="presParOf" srcId="{B1D610D8-22E8-E444-B2D7-69D888260DED}" destId="{F4767EC7-4B5E-6F47-B9DA-DA636342FBC4}" srcOrd="0" destOrd="0" presId="urn:microsoft.com/office/officeart/2005/8/layout/process1"/>
    <dgm:cxn modelId="{020B6395-D9BA-2C4B-A03B-3A5EB7B54686}" type="presParOf" srcId="{B1D610D8-22E8-E444-B2D7-69D888260DED}" destId="{5F9F0E62-B942-0F4F-BE28-C73278057DDD}" srcOrd="1" destOrd="0" presId="urn:microsoft.com/office/officeart/2005/8/layout/process1"/>
    <dgm:cxn modelId="{8C1D62A6-F69E-D64B-A3AC-789083F90645}" type="presParOf" srcId="{5F9F0E62-B942-0F4F-BE28-C73278057DDD}" destId="{DFB32203-881D-4F49-94CA-6A28D46A4B99}" srcOrd="0" destOrd="0" presId="urn:microsoft.com/office/officeart/2005/8/layout/process1"/>
    <dgm:cxn modelId="{D2617701-0FD4-1446-9296-132351BC5E63}" type="presParOf" srcId="{B1D610D8-22E8-E444-B2D7-69D888260DED}" destId="{0BF0F5D5-BA60-5944-9699-1EBA46959FB1}" srcOrd="2" destOrd="0" presId="urn:microsoft.com/office/officeart/2005/8/layout/process1"/>
    <dgm:cxn modelId="{30DE41F5-4C1C-1F4A-A895-E36452EF0B72}" type="presParOf" srcId="{B1D610D8-22E8-E444-B2D7-69D888260DED}" destId="{3B0DE084-E038-DE44-B0B3-72730DF133CD}" srcOrd="3" destOrd="0" presId="urn:microsoft.com/office/officeart/2005/8/layout/process1"/>
    <dgm:cxn modelId="{328355E0-02C2-BE44-88E2-0AC0A065A6A4}" type="presParOf" srcId="{3B0DE084-E038-DE44-B0B3-72730DF133CD}" destId="{D8DF3E32-3252-1542-88FC-B19E0AFD15FD}" srcOrd="0" destOrd="0" presId="urn:microsoft.com/office/officeart/2005/8/layout/process1"/>
    <dgm:cxn modelId="{100C1A5F-942D-7E49-B4E1-368B6D322172}" type="presParOf" srcId="{B1D610D8-22E8-E444-B2D7-69D888260DED}" destId="{F30EFCFD-75F7-F847-A34C-8F71FD72E0A3}" srcOrd="4" destOrd="0" presId="urn:microsoft.com/office/officeart/2005/8/layout/process1"/>
    <dgm:cxn modelId="{526B9C05-EC3A-5445-9E89-A4929CE869C4}" type="presParOf" srcId="{B1D610D8-22E8-E444-B2D7-69D888260DED}" destId="{782AF866-9B0F-B942-A380-24437537723C}" srcOrd="5" destOrd="0" presId="urn:microsoft.com/office/officeart/2005/8/layout/process1"/>
    <dgm:cxn modelId="{D92F1EE7-4655-5A48-ADEB-B8AEE5E54360}" type="presParOf" srcId="{782AF866-9B0F-B942-A380-24437537723C}" destId="{A9819807-66DD-2746-A0B1-43C84E7AD987}" srcOrd="0" destOrd="0" presId="urn:microsoft.com/office/officeart/2005/8/layout/process1"/>
    <dgm:cxn modelId="{528FBD59-CA6E-5A49-B632-2A07FC3C671E}" type="presParOf" srcId="{B1D610D8-22E8-E444-B2D7-69D888260DED}" destId="{4E42DC27-308D-7A4D-A693-5513E72B8E1B}" srcOrd="6" destOrd="0" presId="urn:microsoft.com/office/officeart/2005/8/layout/process1"/>
    <dgm:cxn modelId="{9CE7225B-4FEE-E345-8B89-91D4140044BA}" type="presParOf" srcId="{B1D610D8-22E8-E444-B2D7-69D888260DED}" destId="{22593711-04A2-8340-9660-B788C4241055}" srcOrd="7" destOrd="0" presId="urn:microsoft.com/office/officeart/2005/8/layout/process1"/>
    <dgm:cxn modelId="{9CBABE08-8DE1-E64C-B557-C84D11961F67}" type="presParOf" srcId="{22593711-04A2-8340-9660-B788C4241055}" destId="{6FE3E6F0-3E12-BB48-BEE9-F698ABE6B066}" srcOrd="0" destOrd="0" presId="urn:microsoft.com/office/officeart/2005/8/layout/process1"/>
    <dgm:cxn modelId="{5EDCE757-33E5-6543-BDB4-8F9D79757ED9}" type="presParOf" srcId="{B1D610D8-22E8-E444-B2D7-69D888260DED}" destId="{56E241B6-E779-1244-9ED8-5B8BC63E2CC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67EC7-4B5E-6F47-B9DA-DA636342FBC4}">
      <dsp:nvSpPr>
        <dsp:cNvPr id="0" name=""/>
        <dsp:cNvSpPr/>
      </dsp:nvSpPr>
      <dsp:spPr>
        <a:xfrm>
          <a:off x="5279" y="502219"/>
          <a:ext cx="1636755" cy="982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Preprocessing</a:t>
          </a:r>
          <a:endParaRPr lang="de-DE" sz="1800" kern="1200" dirty="0"/>
        </a:p>
      </dsp:txBody>
      <dsp:txXfrm>
        <a:off x="34042" y="530982"/>
        <a:ext cx="1579229" cy="924527"/>
      </dsp:txXfrm>
    </dsp:sp>
    <dsp:sp modelId="{5F9F0E62-B942-0F4F-BE28-C73278057DDD}">
      <dsp:nvSpPr>
        <dsp:cNvPr id="0" name=""/>
        <dsp:cNvSpPr/>
      </dsp:nvSpPr>
      <dsp:spPr>
        <a:xfrm>
          <a:off x="1805710" y="790288"/>
          <a:ext cx="346992" cy="405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1805710" y="871471"/>
        <a:ext cx="242894" cy="243549"/>
      </dsp:txXfrm>
    </dsp:sp>
    <dsp:sp modelId="{0BF0F5D5-BA60-5944-9699-1EBA46959FB1}">
      <dsp:nvSpPr>
        <dsp:cNvPr id="0" name=""/>
        <dsp:cNvSpPr/>
      </dsp:nvSpPr>
      <dsp:spPr>
        <a:xfrm>
          <a:off x="2296736" y="502219"/>
          <a:ext cx="1636755" cy="982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High </a:t>
          </a:r>
          <a:r>
            <a:rPr lang="de-DE" sz="1800" kern="1200" dirty="0" err="1"/>
            <a:t>level</a:t>
          </a:r>
          <a:r>
            <a:rPr lang="de-DE" sz="1800" kern="1200" dirty="0"/>
            <a:t> feature </a:t>
          </a:r>
          <a:r>
            <a:rPr lang="de-DE" sz="1800" kern="1200" dirty="0" err="1"/>
            <a:t>extraction</a:t>
          </a:r>
          <a:endParaRPr lang="de-DE" sz="1800" kern="1200" dirty="0"/>
        </a:p>
      </dsp:txBody>
      <dsp:txXfrm>
        <a:off x="2325499" y="530982"/>
        <a:ext cx="1579229" cy="924527"/>
      </dsp:txXfrm>
    </dsp:sp>
    <dsp:sp modelId="{3B0DE084-E038-DE44-B0B3-72730DF133CD}">
      <dsp:nvSpPr>
        <dsp:cNvPr id="0" name=""/>
        <dsp:cNvSpPr/>
      </dsp:nvSpPr>
      <dsp:spPr>
        <a:xfrm>
          <a:off x="4097167" y="790288"/>
          <a:ext cx="346992" cy="405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4097167" y="871471"/>
        <a:ext cx="242894" cy="243549"/>
      </dsp:txXfrm>
    </dsp:sp>
    <dsp:sp modelId="{F30EFCFD-75F7-F847-A34C-8F71FD72E0A3}">
      <dsp:nvSpPr>
        <dsp:cNvPr id="0" name=""/>
        <dsp:cNvSpPr/>
      </dsp:nvSpPr>
      <dsp:spPr>
        <a:xfrm>
          <a:off x="4588193" y="502219"/>
          <a:ext cx="1636755" cy="982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0" kern="1200" dirty="0" err="1"/>
            <a:t>StandardScaler</a:t>
          </a:r>
          <a:endParaRPr lang="de-DE" sz="1800" kern="1200" dirty="0"/>
        </a:p>
      </dsp:txBody>
      <dsp:txXfrm>
        <a:off x="4616956" y="530982"/>
        <a:ext cx="1579229" cy="924527"/>
      </dsp:txXfrm>
    </dsp:sp>
    <dsp:sp modelId="{782AF866-9B0F-B942-A380-24437537723C}">
      <dsp:nvSpPr>
        <dsp:cNvPr id="0" name=""/>
        <dsp:cNvSpPr/>
      </dsp:nvSpPr>
      <dsp:spPr>
        <a:xfrm>
          <a:off x="6388624" y="790288"/>
          <a:ext cx="346992" cy="405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6388624" y="871471"/>
        <a:ext cx="242894" cy="243549"/>
      </dsp:txXfrm>
    </dsp:sp>
    <dsp:sp modelId="{4E42DC27-308D-7A4D-A693-5513E72B8E1B}">
      <dsp:nvSpPr>
        <dsp:cNvPr id="0" name=""/>
        <dsp:cNvSpPr/>
      </dsp:nvSpPr>
      <dsp:spPr>
        <a:xfrm>
          <a:off x="6879651" y="502219"/>
          <a:ext cx="1636755" cy="982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PCA</a:t>
          </a:r>
        </a:p>
      </dsp:txBody>
      <dsp:txXfrm>
        <a:off x="6908414" y="530982"/>
        <a:ext cx="1579229" cy="924527"/>
      </dsp:txXfrm>
    </dsp:sp>
    <dsp:sp modelId="{22593711-04A2-8340-9660-B788C4241055}">
      <dsp:nvSpPr>
        <dsp:cNvPr id="0" name=""/>
        <dsp:cNvSpPr/>
      </dsp:nvSpPr>
      <dsp:spPr>
        <a:xfrm>
          <a:off x="8680081" y="790288"/>
          <a:ext cx="346992" cy="405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8680081" y="871471"/>
        <a:ext cx="242894" cy="243549"/>
      </dsp:txXfrm>
    </dsp:sp>
    <dsp:sp modelId="{56E241B6-E779-1244-9ED8-5B8BC63E2CCC}">
      <dsp:nvSpPr>
        <dsp:cNvPr id="0" name=""/>
        <dsp:cNvSpPr/>
      </dsp:nvSpPr>
      <dsp:spPr>
        <a:xfrm>
          <a:off x="9171108" y="502219"/>
          <a:ext cx="1636755" cy="982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SVC</a:t>
          </a:r>
        </a:p>
      </dsp:txBody>
      <dsp:txXfrm>
        <a:off x="9199871" y="530982"/>
        <a:ext cx="1579229" cy="924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9DFB1-2DBD-EE4B-9946-AB9384D6383B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BD45D-AD41-0A47-A2BD-F7E8F46339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79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BD45D-AD41-0A47-A2BD-F7E8F46339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2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092BE-93AB-3061-8666-D91B77F8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B3BD72-145C-A719-4AC0-33B36EAC2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8E9E5-0DB0-4F74-3CBC-BF31B5C0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CA87FF-FB48-DE8B-1E1E-64C1B00B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0B02F9-309C-F610-ECF3-AA3355B9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80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2EE5F-CF15-BFF4-55A8-C64C9542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9C7BB-E872-9CFD-1673-4A79E781A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CB1BF-7C24-01D9-5EB4-C3C9FE1E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166F7-4264-71F0-5876-05EB3D76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0FC0F9-BE11-6343-EE64-E427081C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12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37D14B-9D4C-CDB3-FE0C-778202992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7C97AE-5CB0-E507-604C-A1FF33E9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22D41-41AE-5FF7-C82D-D4C83C69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70707-1899-B812-EC24-3F7F8CC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5E04C-F973-169C-71E7-D13B510A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52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4A528-CE24-B214-EF16-DFDF420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CB760-C075-F0F0-EAC6-AD1D4CC8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64A03-C4D5-FDC4-E2CF-7254CBC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9DD1E2-777B-040E-1E88-16C576FE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578C5-B3A3-D821-8D67-98D237CC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80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A35C6-19B1-492F-EFCB-85FA7897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57D7C-2598-43AB-4374-900B6E6E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4AF5E-501F-ED76-C767-B92E83E3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B39047-8793-F208-6374-84FC8EEE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01256-2A23-A05A-BA1D-B8CFB6E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8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77948-E759-769C-E76B-EF78F7EF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C1DE2-CD9F-5683-9A30-5020EFCC8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64BFDD-75DB-55CD-F640-66E91A938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26597E-B2D2-D467-E5F3-BD8CD062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38400-AC35-5A58-D7BE-E3DDC668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B0767D-8C3B-F908-BC87-4309FDF8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58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A99A1-BB22-C38F-AB52-2A6C0617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DB30FF-D6C9-ECCD-63C4-3F3BCBAB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AEC913-F0EF-0D9B-AC31-CED5475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76043E-393F-5565-F695-E85A97527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6BDF68-849F-A974-D443-A05F1555E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79905-7F3A-F336-2EB2-8B588CDE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CBC1BF-BB45-9E68-1DA0-76D4BDF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039234-BB70-47D7-8F75-8D931AC8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699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DDEB9-DCB9-29BE-66A5-37C515C7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F390CD-14ED-E98E-5896-1CE06151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8A3FD6-FA27-E698-1821-2B61D10C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0040A1-726C-8E1D-6E1D-0FE57E7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968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F4E864-9A5D-9D27-1AA6-E0F4602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3707E3-3FBB-9C0E-73EE-3EE9E94F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2481D5-D49A-AAE2-76C2-23BB11C2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381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A39D0-6063-43B1-7F9D-E002A844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56F16-1E68-AB43-B6A2-CFD80FA6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1C0A5A-133B-C385-55CF-56A110BC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6DFCF-4B5F-42DB-0BEF-B476AC6F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D0C69-763A-62CB-ABDD-809358DB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6A8684-713F-EDA7-76BC-A26D6F70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79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45B86-2B63-FF24-8112-3AB7E883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A0F170-0577-3BEE-EC55-5420706E2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B7A8E-90DB-D506-8352-7F1FB9F2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F8A83-7E55-79C3-5A2B-53FC72CE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294800-55DE-ED64-09BB-7722576E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578C29-82A1-FDB1-6327-2D5B76B7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102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F41A60-F5FD-4FF3-12F6-41AF248B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D551CE-FAF5-5A64-F86A-A50B5141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944B03-AB05-8620-FCBD-2EB954CB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88E3-3CCC-4FAE-841C-9EDF89FDC07D}" type="datetimeFigureOut">
              <a:rPr lang="de-CH" smtClean="0"/>
              <a:t>01.12.2024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6A1659-411F-EDAB-DECA-362FCAF34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C701A-B8B1-259D-6900-21885DBF8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A755-BCFC-43B6-AF5F-DBB2765A6E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5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063F5-EDA2-B947-8F1E-9B8C892B4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err="1"/>
              <a:t>Maneuver</a:t>
            </a:r>
            <a:r>
              <a:rPr lang="de-CH"/>
              <a:t> </a:t>
            </a:r>
            <a:r>
              <a:rPr lang="de-CH" err="1"/>
              <a:t>Detection</a:t>
            </a:r>
            <a:r>
              <a:rPr lang="de-CH"/>
              <a:t> – Loft Dynamics Simulator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511E5C-7BF4-109E-1511-0B20389A3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Florian Eugster, Marcel Schubert, Nicola Dall’Acqua</a:t>
            </a:r>
          </a:p>
          <a:p>
            <a:r>
              <a:rPr lang="de-CH" err="1"/>
              <a:t>StatML</a:t>
            </a:r>
            <a:r>
              <a:rPr lang="de-CH"/>
              <a:t> – 02.12.2024</a:t>
            </a:r>
          </a:p>
        </p:txBody>
      </p:sp>
    </p:spTree>
    <p:extLst>
      <p:ext uri="{BB962C8B-B14F-4D97-AF65-F5344CB8AC3E}">
        <p14:creationId xmlns:p14="http://schemas.microsoft.com/office/powerpoint/2010/main" val="72337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48DC4-CC98-6B0E-EED3-7794DC8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89D94-084B-CD1B-9A69-0591D586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200" b="1" dirty="0" err="1"/>
              <a:t>Overfitting</a:t>
            </a:r>
            <a:r>
              <a:rPr lang="de-CH" sz="2200" dirty="0"/>
              <a:t> – </a:t>
            </a:r>
            <a:r>
              <a:rPr lang="de-CH" sz="2200" dirty="0" err="1"/>
              <a:t>results</a:t>
            </a:r>
            <a:r>
              <a:rPr lang="de-CH" sz="2200" dirty="0"/>
              <a:t> </a:t>
            </a:r>
            <a:r>
              <a:rPr lang="de-CH" sz="2200" dirty="0" err="1"/>
              <a:t>are</a:t>
            </a:r>
            <a:r>
              <a:rPr lang="de-CH" sz="2200" dirty="0"/>
              <a:t> </a:t>
            </a:r>
            <a:r>
              <a:rPr lang="de-CH" sz="2200" dirty="0" err="1"/>
              <a:t>notably</a:t>
            </a:r>
            <a:r>
              <a:rPr lang="de-CH" sz="2200" dirty="0"/>
              <a:t> </a:t>
            </a:r>
            <a:r>
              <a:rPr lang="de-CH" sz="2200" dirty="0" err="1"/>
              <a:t>better</a:t>
            </a:r>
            <a:r>
              <a:rPr lang="de-CH" sz="2200" dirty="0"/>
              <a:t> on </a:t>
            </a:r>
            <a:r>
              <a:rPr lang="de-CH" sz="2200" dirty="0" err="1"/>
              <a:t>training</a:t>
            </a:r>
            <a:r>
              <a:rPr lang="de-CH" sz="2200" dirty="0"/>
              <a:t> </a:t>
            </a:r>
            <a:r>
              <a:rPr lang="de-CH" sz="2200" dirty="0" err="1"/>
              <a:t>data</a:t>
            </a:r>
            <a:r>
              <a:rPr lang="de-CH" sz="2200" dirty="0"/>
              <a:t> </a:t>
            </a:r>
            <a:r>
              <a:rPr lang="de-CH" sz="2200" dirty="0" err="1"/>
              <a:t>than</a:t>
            </a:r>
            <a:r>
              <a:rPr lang="de-CH" sz="2200" dirty="0"/>
              <a:t> on </a:t>
            </a:r>
            <a:r>
              <a:rPr lang="de-CH" sz="2200" dirty="0" err="1"/>
              <a:t>test</a:t>
            </a:r>
            <a:r>
              <a:rPr lang="de-CH" sz="2200" dirty="0"/>
              <a:t> </a:t>
            </a:r>
            <a:r>
              <a:rPr lang="de-CH" sz="2200" dirty="0" err="1"/>
              <a:t>data</a:t>
            </a:r>
            <a:endParaRPr lang="de-CH" sz="2200" dirty="0"/>
          </a:p>
          <a:p>
            <a:pPr lvl="1"/>
            <a:r>
              <a:rPr lang="de-CH" sz="1800" dirty="0" err="1"/>
              <a:t>Introduction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r>
              <a:rPr lang="de-CH" sz="1800" dirty="0" err="1"/>
              <a:t>regularization</a:t>
            </a:r>
            <a:r>
              <a:rPr lang="de-CH" sz="1800" dirty="0"/>
              <a:t> </a:t>
            </a:r>
            <a:r>
              <a:rPr lang="de-CH" sz="1800" dirty="0" err="1"/>
              <a:t>reduces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overall</a:t>
            </a:r>
            <a:r>
              <a:rPr lang="de-CH" sz="1800" dirty="0"/>
              <a:t> </a:t>
            </a:r>
            <a:r>
              <a:rPr lang="de-CH" sz="1800" dirty="0" err="1"/>
              <a:t>performance</a:t>
            </a:r>
            <a:endParaRPr lang="de-CH" sz="1800" dirty="0"/>
          </a:p>
          <a:p>
            <a:pPr marL="457200" lvl="1" indent="0">
              <a:buNone/>
            </a:pPr>
            <a:endParaRPr lang="de-CH" sz="1800" dirty="0"/>
          </a:p>
          <a:p>
            <a:r>
              <a:rPr lang="de-CH" sz="2200" b="1" dirty="0" err="1"/>
              <a:t>Misclassification</a:t>
            </a:r>
            <a:r>
              <a:rPr lang="de-CH" sz="2200" dirty="0"/>
              <a:t> – </a:t>
            </a:r>
            <a:r>
              <a:rPr lang="de-CH" sz="2200" dirty="0" err="1"/>
              <a:t>the</a:t>
            </a:r>
            <a:r>
              <a:rPr lang="de-CH" sz="2200" dirty="0"/>
              <a:t> </a:t>
            </a:r>
            <a:r>
              <a:rPr lang="de-CH" sz="2200" dirty="0" err="1"/>
              <a:t>classes</a:t>
            </a:r>
            <a:r>
              <a:rPr lang="de-CH" sz="2200" dirty="0"/>
              <a:t> ‘</a:t>
            </a:r>
            <a:r>
              <a:rPr lang="de-CH" sz="2200" dirty="0" err="1"/>
              <a:t>no</a:t>
            </a:r>
            <a:r>
              <a:rPr lang="de-CH" sz="2200" dirty="0"/>
              <a:t> </a:t>
            </a:r>
            <a:r>
              <a:rPr lang="de-CH" sz="2200" dirty="0" err="1"/>
              <a:t>maneuver</a:t>
            </a:r>
            <a:r>
              <a:rPr lang="de-CH" sz="2200" dirty="0"/>
              <a:t>’, ‘</a:t>
            </a:r>
            <a:r>
              <a:rPr lang="de-CH" sz="2200" dirty="0" err="1"/>
              <a:t>climb</a:t>
            </a:r>
            <a:r>
              <a:rPr lang="de-CH" sz="2200" dirty="0"/>
              <a:t>’ and ‘Straight and </a:t>
            </a:r>
            <a:r>
              <a:rPr lang="de-CH" sz="2200" dirty="0" err="1"/>
              <a:t>level</a:t>
            </a:r>
            <a:r>
              <a:rPr lang="de-CH" sz="2200" dirty="0"/>
              <a:t>’ </a:t>
            </a:r>
            <a:r>
              <a:rPr lang="de-CH" sz="2200" dirty="0" err="1"/>
              <a:t>get</a:t>
            </a:r>
            <a:r>
              <a:rPr lang="de-CH" sz="2200" dirty="0"/>
              <a:t> </a:t>
            </a:r>
            <a:r>
              <a:rPr lang="de-CH" sz="2200" dirty="0" err="1"/>
              <a:t>misclassified</a:t>
            </a:r>
            <a:r>
              <a:rPr lang="de-CH" sz="2200" dirty="0"/>
              <a:t> </a:t>
            </a:r>
            <a:r>
              <a:rPr lang="de-CH" sz="2200" dirty="0" err="1"/>
              <a:t>often</a:t>
            </a:r>
            <a:endParaRPr lang="de-CH" sz="2200" dirty="0"/>
          </a:p>
          <a:p>
            <a:pPr lvl="1"/>
            <a:r>
              <a:rPr lang="de-CH" sz="1800" dirty="0"/>
              <a:t>May </a:t>
            </a:r>
            <a:r>
              <a:rPr lang="de-CH" sz="1800" dirty="0" err="1"/>
              <a:t>be</a:t>
            </a:r>
            <a:r>
              <a:rPr lang="de-CH" sz="1800" dirty="0"/>
              <a:t> </a:t>
            </a:r>
            <a:r>
              <a:rPr lang="de-CH" sz="1800" dirty="0" err="1"/>
              <a:t>caused</a:t>
            </a:r>
            <a:r>
              <a:rPr lang="de-CH" sz="1800" dirty="0"/>
              <a:t>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poor</a:t>
            </a:r>
            <a:r>
              <a:rPr lang="de-CH" sz="1800" dirty="0"/>
              <a:t> </a:t>
            </a:r>
            <a:r>
              <a:rPr lang="de-CH" sz="1800" dirty="0" err="1"/>
              <a:t>data</a:t>
            </a:r>
            <a:r>
              <a:rPr lang="de-CH" sz="1800" dirty="0"/>
              <a:t> </a:t>
            </a:r>
            <a:r>
              <a:rPr lang="de-CH" sz="1800" dirty="0" err="1"/>
              <a:t>quality</a:t>
            </a:r>
            <a:r>
              <a:rPr lang="de-CH" sz="1800" dirty="0"/>
              <a:t> (</a:t>
            </a:r>
            <a:r>
              <a:rPr lang="de-CH" sz="1800" dirty="0" err="1"/>
              <a:t>error</a:t>
            </a:r>
            <a:r>
              <a:rPr lang="de-CH" sz="1800" dirty="0"/>
              <a:t> </a:t>
            </a:r>
            <a:r>
              <a:rPr lang="de-CH" sz="1800" dirty="0" err="1"/>
              <a:t>during</a:t>
            </a:r>
            <a:r>
              <a:rPr lang="de-CH" sz="1800" dirty="0"/>
              <a:t> </a:t>
            </a:r>
            <a:r>
              <a:rPr lang="de-CH" sz="1800" dirty="0" err="1"/>
              <a:t>preprocessing</a:t>
            </a:r>
            <a:r>
              <a:rPr lang="de-CH" sz="1800" dirty="0"/>
              <a:t> </a:t>
            </a:r>
            <a:r>
              <a:rPr lang="de-CH" sz="1800" dirty="0" err="1"/>
              <a:t>or</a:t>
            </a:r>
            <a:r>
              <a:rPr lang="de-CH" sz="1800" dirty="0"/>
              <a:t> human </a:t>
            </a:r>
            <a:r>
              <a:rPr lang="de-CH" sz="1800" dirty="0" err="1"/>
              <a:t>error</a:t>
            </a:r>
            <a:r>
              <a:rPr lang="de-CH" sz="1800" dirty="0"/>
              <a:t> </a:t>
            </a:r>
            <a:r>
              <a:rPr lang="de-CH" sz="1800" dirty="0" err="1"/>
              <a:t>while</a:t>
            </a:r>
            <a:r>
              <a:rPr lang="de-CH" sz="1800" dirty="0"/>
              <a:t> </a:t>
            </a:r>
            <a:r>
              <a:rPr lang="de-CH" sz="1800" dirty="0" err="1"/>
              <a:t>labeling</a:t>
            </a:r>
            <a:r>
              <a:rPr lang="de-CH" sz="1800" dirty="0"/>
              <a:t>) </a:t>
            </a:r>
            <a:r>
              <a:rPr lang="de-CH" sz="1800" dirty="0" err="1"/>
              <a:t>or</a:t>
            </a:r>
            <a:r>
              <a:rPr lang="de-CH" sz="1800" dirty="0"/>
              <a:t> not </a:t>
            </a:r>
            <a:r>
              <a:rPr lang="de-CH" sz="1800" dirty="0" err="1"/>
              <a:t>enough</a:t>
            </a:r>
            <a:r>
              <a:rPr lang="de-CH" sz="1800" dirty="0"/>
              <a:t> </a:t>
            </a:r>
            <a:r>
              <a:rPr lang="de-CH" sz="1800" dirty="0" err="1"/>
              <a:t>data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6044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A6539-1969-43F9-4AC5-858F8F06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0616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CA367-8AC8-D0FA-3E73-70E6D3E1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F93F3-E7BB-1C6C-E3D0-2086B32D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Description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approach</a:t>
            </a:r>
            <a:endParaRPr lang="de-CH"/>
          </a:p>
          <a:p>
            <a:pPr lvl="1"/>
            <a:r>
              <a:rPr lang="de-CH" err="1"/>
              <a:t>Pre-processing</a:t>
            </a:r>
            <a:endParaRPr lang="de-CH"/>
          </a:p>
          <a:p>
            <a:pPr lvl="1"/>
            <a:r>
              <a:rPr lang="de-CH" err="1"/>
              <a:t>Algorithms</a:t>
            </a:r>
            <a:endParaRPr lang="de-CH"/>
          </a:p>
          <a:p>
            <a:pPr lvl="1"/>
            <a:r>
              <a:rPr lang="de-CH"/>
              <a:t>Settings</a:t>
            </a:r>
          </a:p>
          <a:p>
            <a:r>
              <a:rPr lang="de-CH" err="1"/>
              <a:t>Achieved</a:t>
            </a:r>
            <a:r>
              <a:rPr lang="de-CH"/>
              <a:t> </a:t>
            </a:r>
            <a:r>
              <a:rPr lang="de-CH" err="1"/>
              <a:t>results</a:t>
            </a:r>
            <a:endParaRPr lang="de-CH"/>
          </a:p>
          <a:p>
            <a:pPr lvl="1"/>
            <a:r>
              <a:rPr lang="de-CH" err="1"/>
              <a:t>Maneuver</a:t>
            </a:r>
            <a:r>
              <a:rPr lang="de-CH"/>
              <a:t>-Recall</a:t>
            </a:r>
          </a:p>
          <a:p>
            <a:pPr lvl="1"/>
            <a:r>
              <a:rPr lang="de-CH"/>
              <a:t>Other </a:t>
            </a:r>
            <a:r>
              <a:rPr lang="de-CH" err="1"/>
              <a:t>results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93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3955-403B-8D68-A668-77AB656E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Pre</a:t>
            </a:r>
            <a:r>
              <a:rPr lang="de-CH"/>
              <a:t>-Processing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F583F-7BB5-29D3-090B-D12189FE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Convert datatypes</a:t>
            </a:r>
          </a:p>
          <a:p>
            <a:r>
              <a:rPr lang="de-CH"/>
              <a:t>Removed unchanging</a:t>
            </a:r>
            <a:br>
              <a:rPr lang="de-CH"/>
            </a:br>
            <a:r>
              <a:rPr lang="de-CH"/>
              <a:t>columns</a:t>
            </a:r>
          </a:p>
          <a:p>
            <a:r>
              <a:rPr lang="de-CH"/>
              <a:t>Forward Fill NaN values</a:t>
            </a:r>
          </a:p>
          <a:p>
            <a:r>
              <a:rPr lang="de-CH"/>
              <a:t>Add dependent variable </a:t>
            </a:r>
          </a:p>
        </p:txBody>
      </p:sp>
      <p:pic>
        <p:nvPicPr>
          <p:cNvPr id="5" name="Content Placeholder 4" descr="sdfgsdfg">
            <a:extLst>
              <a:ext uri="{FF2B5EF4-FFF2-40B4-BE49-F238E27FC236}">
                <a16:creationId xmlns:a16="http://schemas.microsoft.com/office/drawing/2014/main" id="{5BCBBAEF-6B35-D884-11E2-FAE70CB1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359" y="1690688"/>
            <a:ext cx="6965092" cy="229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CBBB4-FEAF-7E15-5117-08AB728CBCB4}"/>
              </a:ext>
            </a:extLst>
          </p:cNvPr>
          <p:cNvSpPr txBox="1"/>
          <p:nvPr/>
        </p:nvSpPr>
        <p:spPr>
          <a:xfrm>
            <a:off x="4960359" y="4001294"/>
            <a:ext cx="7256354" cy="37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Figure: Preprocessing Stats</a:t>
            </a:r>
            <a:endParaRPr lang="en-CH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273D-55E9-0F5D-91AE-7B06D0C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Pre-Processing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A835-B8F5-9504-076C-DE7E211015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Combining flights to single </a:t>
            </a:r>
            <a:r>
              <a:rPr lang="en-US" err="1"/>
              <a:t>dataframe</a:t>
            </a:r>
            <a:r>
              <a:rPr lang="en-US"/>
              <a:t>:</a:t>
            </a:r>
          </a:p>
          <a:p>
            <a:pPr lvl="1"/>
            <a:r>
              <a:rPr lang="en-US"/>
              <a:t>63 shared columns out of 93</a:t>
            </a:r>
          </a:p>
          <a:p>
            <a:pPr lvl="1"/>
            <a:endParaRPr lang="en-CH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163A54-F72C-25A3-3C9C-E4CDEF107B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2710" y="764703"/>
            <a:ext cx="5329330" cy="5412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C76BC-664E-58E3-DE37-9CE66FA97D26}"/>
              </a:ext>
            </a:extLst>
          </p:cNvPr>
          <p:cNvSpPr txBox="1"/>
          <p:nvPr/>
        </p:nvSpPr>
        <p:spPr>
          <a:xfrm>
            <a:off x="6019800" y="6093297"/>
            <a:ext cx="7256354" cy="37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Figure: Overview Column Count</a:t>
            </a:r>
            <a:endParaRPr lang="en-CH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631B64-7F6A-1BFE-CDD9-2F6335DEF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74" y="3359104"/>
            <a:ext cx="3130622" cy="31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4CDF-B4F0-AD21-62F7-691DEA3B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feature blocks</a:t>
            </a:r>
            <a:endParaRPr lang="en-C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4B285-11F0-16B4-937D-7076FB38C283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591065" y="3730067"/>
            <a:ext cx="5181600" cy="276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HIGH_LVL_FEATURE_FUNCTION_MAP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CH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CH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StdDeviation</a:t>
            </a:r>
            <a:r>
              <a:rPr lang="de-CH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CH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CH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.std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CH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CH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.min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CH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CH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.max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'Median'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CH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CH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.median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de-CH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CH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.var</a:t>
            </a:r>
            <a:endParaRPr lang="de-CH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F0192-D19F-79E4-9D2F-9AA4CAB5C58C}"/>
              </a:ext>
            </a:extLst>
          </p:cNvPr>
          <p:cNvSpPr txBox="1"/>
          <p:nvPr/>
        </p:nvSpPr>
        <p:spPr>
          <a:xfrm>
            <a:off x="591065" y="170619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Take random blocks out of </a:t>
            </a:r>
            <a:r>
              <a:rPr lang="en-US" err="1"/>
              <a:t>dataframes</a:t>
            </a:r>
            <a:r>
              <a:rPr lang="en-US"/>
              <a:t> with </a:t>
            </a:r>
            <a:r>
              <a:rPr lang="en-US" err="1"/>
              <a:t>blocksize</a:t>
            </a:r>
            <a:r>
              <a:rPr lang="en-US"/>
              <a:t> 1400</a:t>
            </a:r>
            <a:endParaRPr lang="en-CH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E5CE272-61F7-D671-40C2-3CCE3FF51F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43788"/>
            <a:ext cx="5181600" cy="3315012"/>
          </a:xfrm>
        </p:spPr>
      </p:pic>
    </p:spTree>
    <p:extLst>
      <p:ext uri="{BB962C8B-B14F-4D97-AF65-F5344CB8AC3E}">
        <p14:creationId xmlns:p14="http://schemas.microsoft.com/office/powerpoint/2010/main" val="417278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E67B3-C626-9C7C-FDA0-7A90D25F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8DC80-B009-2484-B7D1-6B2CD5BE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PCA – </a:t>
            </a: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342 </a:t>
            </a:r>
            <a:r>
              <a:rPr lang="de-CH" dirty="0" err="1"/>
              <a:t>to</a:t>
            </a:r>
            <a:r>
              <a:rPr lang="de-CH" dirty="0"/>
              <a:t> 31 </a:t>
            </a:r>
            <a:r>
              <a:rPr lang="de-CH" dirty="0" err="1"/>
              <a:t>features</a:t>
            </a:r>
            <a:endParaRPr lang="de-CH" dirty="0"/>
          </a:p>
          <a:p>
            <a:r>
              <a:rPr lang="de-CH" dirty="0"/>
              <a:t>SVC </a:t>
            </a:r>
            <a:r>
              <a:rPr lang="de-CH" dirty="0" err="1"/>
              <a:t>model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high dimensional feature </a:t>
            </a:r>
            <a:r>
              <a:rPr lang="de-CH" dirty="0" err="1"/>
              <a:t>space</a:t>
            </a:r>
            <a:r>
              <a:rPr lang="de-CH" dirty="0"/>
              <a:t> and fast </a:t>
            </a:r>
            <a:r>
              <a:rPr lang="de-CH" dirty="0" err="1"/>
              <a:t>training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optimal </a:t>
            </a:r>
            <a:r>
              <a:rPr lang="de-CH" dirty="0" err="1"/>
              <a:t>parameters</a:t>
            </a:r>
            <a:endParaRPr lang="de-CH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C18C10D-191F-EAE3-2544-15B8410C5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015678"/>
              </p:ext>
            </p:extLst>
          </p:nvPr>
        </p:nvGraphicFramePr>
        <p:xfrm>
          <a:off x="689428" y="4190471"/>
          <a:ext cx="10813143" cy="1986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83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9E114-FBBE-F8D6-3D34-F4B94379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ea typeface="Calibri Light"/>
                <a:cs typeface="Calibri Light"/>
              </a:rPr>
              <a:t>"</a:t>
            </a:r>
            <a:r>
              <a:rPr lang="de-CH" dirty="0" err="1">
                <a:ea typeface="Calibri Light"/>
                <a:cs typeface="Calibri Light"/>
              </a:rPr>
              <a:t>no</a:t>
            </a:r>
            <a:r>
              <a:rPr lang="de-CH" dirty="0">
                <a:ea typeface="Calibri Light"/>
                <a:cs typeface="Calibri Light"/>
              </a:rPr>
              <a:t> </a:t>
            </a:r>
            <a:r>
              <a:rPr lang="de-CH" dirty="0" err="1">
                <a:ea typeface="Calibri Light"/>
                <a:cs typeface="Calibri Light"/>
              </a:rPr>
              <a:t>maneuver</a:t>
            </a:r>
            <a:r>
              <a:rPr lang="de-CH" dirty="0">
                <a:ea typeface="Calibri Light"/>
                <a:cs typeface="Calibri Light"/>
              </a:rPr>
              <a:t>" </a:t>
            </a:r>
            <a:r>
              <a:rPr lang="de-CH" dirty="0" err="1">
                <a:ea typeface="Calibri Light"/>
                <a:cs typeface="Calibri Light"/>
              </a:rPr>
              <a:t>difficulty</a:t>
            </a:r>
            <a:endParaRPr lang="de-CH" dirty="0">
              <a:ea typeface="Calibri Ligh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42834-41A5-1081-DFB4-97BEAF7E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7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>
                <a:ea typeface="Calibri"/>
                <a:cs typeface="Calibri"/>
              </a:rPr>
              <a:t>High </a:t>
            </a:r>
            <a:r>
              <a:rPr lang="de-CH" dirty="0" err="1">
                <a:ea typeface="Calibri"/>
                <a:cs typeface="Calibri"/>
              </a:rPr>
              <a:t>number</a:t>
            </a:r>
            <a:r>
              <a:rPr lang="de-CH" dirty="0">
                <a:ea typeface="Calibri"/>
                <a:cs typeface="Calibri"/>
              </a:rPr>
              <a:t> </a:t>
            </a:r>
            <a:r>
              <a:rPr lang="de-CH" dirty="0" err="1">
                <a:ea typeface="Calibri"/>
                <a:cs typeface="Calibri"/>
              </a:rPr>
              <a:t>of</a:t>
            </a:r>
            <a:r>
              <a:rPr lang="de-CH" dirty="0">
                <a:ea typeface="Calibri"/>
                <a:cs typeface="Calibri"/>
              </a:rPr>
              <a:t> "</a:t>
            </a:r>
            <a:r>
              <a:rPr lang="de-CH" dirty="0" err="1">
                <a:ea typeface="Calibri"/>
                <a:cs typeface="Calibri"/>
              </a:rPr>
              <a:t>no</a:t>
            </a:r>
            <a:r>
              <a:rPr lang="de-CH" dirty="0">
                <a:ea typeface="Calibri"/>
                <a:cs typeface="Calibri"/>
              </a:rPr>
              <a:t> </a:t>
            </a:r>
            <a:r>
              <a:rPr lang="de-CH" dirty="0" err="1">
                <a:ea typeface="Calibri"/>
                <a:cs typeface="Calibri"/>
              </a:rPr>
              <a:t>maneuver</a:t>
            </a:r>
            <a:r>
              <a:rPr lang="de-CH" dirty="0">
                <a:ea typeface="Calibri"/>
                <a:cs typeface="Calibri"/>
              </a:rPr>
              <a:t>" </a:t>
            </a:r>
            <a:r>
              <a:rPr lang="de-CH" dirty="0" err="1">
                <a:ea typeface="Calibri"/>
                <a:cs typeface="Calibri"/>
              </a:rPr>
              <a:t>blocks</a:t>
            </a:r>
            <a:endParaRPr lang="de-CH" dirty="0">
              <a:ea typeface="Calibri"/>
              <a:cs typeface="Calibri"/>
            </a:endParaRPr>
          </a:p>
          <a:p>
            <a:r>
              <a:rPr lang="de-CH" dirty="0">
                <a:ea typeface="Calibri"/>
                <a:cs typeface="Calibri"/>
              </a:rPr>
              <a:t>Approach 1: </a:t>
            </a:r>
            <a:r>
              <a:rPr lang="de-CH" dirty="0" err="1">
                <a:ea typeface="Calibri"/>
                <a:cs typeface="Calibri"/>
              </a:rPr>
              <a:t>delete</a:t>
            </a:r>
            <a:r>
              <a:rPr lang="de-CH" dirty="0">
                <a:ea typeface="Calibri"/>
                <a:cs typeface="Calibri"/>
              </a:rPr>
              <a:t> </a:t>
            </a:r>
            <a:r>
              <a:rPr lang="de-CH" dirty="0" err="1">
                <a:ea typeface="Calibri"/>
                <a:cs typeface="Calibri"/>
              </a:rPr>
              <a:t>most</a:t>
            </a:r>
            <a:r>
              <a:rPr lang="de-CH" dirty="0">
                <a:ea typeface="Calibri"/>
                <a:cs typeface="Calibri"/>
              </a:rPr>
              <a:t> </a:t>
            </a:r>
            <a:r>
              <a:rPr lang="de-CH" dirty="0" err="1">
                <a:ea typeface="Calibri"/>
                <a:cs typeface="Calibri"/>
              </a:rPr>
              <a:t>of</a:t>
            </a:r>
            <a:r>
              <a:rPr lang="de-CH" dirty="0">
                <a:ea typeface="Calibri"/>
                <a:cs typeface="Calibri"/>
              </a:rPr>
              <a:t> </a:t>
            </a:r>
            <a:r>
              <a:rPr lang="de-CH" dirty="0" err="1">
                <a:ea typeface="Calibri"/>
                <a:cs typeface="Calibri"/>
              </a:rPr>
              <a:t>them</a:t>
            </a:r>
            <a:endParaRPr lang="de-CH" dirty="0">
              <a:ea typeface="Calibri"/>
              <a:cs typeface="Calibri"/>
            </a:endParaRPr>
          </a:p>
          <a:p>
            <a:r>
              <a:rPr lang="de-CH" dirty="0">
                <a:ea typeface="Calibri"/>
                <a:cs typeface="Calibri"/>
              </a:rPr>
              <a:t>Approach 2: </a:t>
            </a:r>
            <a:r>
              <a:rPr lang="de-CH" dirty="0" err="1">
                <a:ea typeface="Calibri"/>
                <a:cs typeface="Calibri"/>
              </a:rPr>
              <a:t>use</a:t>
            </a:r>
            <a:r>
              <a:rPr lang="de-CH" dirty="0">
                <a:ea typeface="Calibri"/>
                <a:cs typeface="Calibri"/>
              </a:rPr>
              <a:t> </a:t>
            </a:r>
            <a:r>
              <a:rPr lang="de-CH" dirty="0" err="1">
                <a:ea typeface="Calibri"/>
                <a:cs typeface="Calibri"/>
              </a:rPr>
              <a:t>weight_mode</a:t>
            </a:r>
            <a:r>
              <a:rPr lang="de-CH" dirty="0">
                <a:ea typeface="Calibri"/>
                <a:cs typeface="Calibri"/>
              </a:rPr>
              <a:t> '</a:t>
            </a:r>
            <a:r>
              <a:rPr lang="de-CH" dirty="0" err="1">
                <a:ea typeface="Calibri"/>
                <a:cs typeface="Calibri"/>
              </a:rPr>
              <a:t>balanced</a:t>
            </a:r>
            <a:r>
              <a:rPr lang="de-CH" dirty="0">
                <a:ea typeface="Calibri"/>
                <a:cs typeface="Calibri"/>
              </a:rPr>
              <a:t>'</a:t>
            </a:r>
          </a:p>
        </p:txBody>
      </p:sp>
      <p:pic>
        <p:nvPicPr>
          <p:cNvPr id="4" name="Grafik 3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F283B829-29E3-1A7F-D684-0CB9F560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64" y="4022105"/>
            <a:ext cx="3877762" cy="2470770"/>
          </a:xfrm>
          <a:prstGeom prst="rect">
            <a:avLst/>
          </a:prstGeom>
        </p:spPr>
      </p:pic>
      <p:pic>
        <p:nvPicPr>
          <p:cNvPr id="5" name="Grafik 4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FEC5D5FB-EE4C-AD72-0D5D-B8E4DB87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54" y="4068374"/>
            <a:ext cx="3735714" cy="24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581D-5801-8B8E-5995-95D3BB83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1BE7F-3AB8-9A91-A3C8-04E9B458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710"/>
            <a:ext cx="49729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b="1" dirty="0"/>
              <a:t>Training</a:t>
            </a:r>
            <a:endParaRPr lang="de-CH" sz="2000" dirty="0"/>
          </a:p>
          <a:p>
            <a:pPr marL="0" indent="0">
              <a:buNone/>
            </a:pPr>
            <a:r>
              <a:rPr lang="de-CH" sz="2000" dirty="0" err="1"/>
              <a:t>Accuracy</a:t>
            </a:r>
            <a:r>
              <a:rPr lang="de-CH" sz="2000" dirty="0"/>
              <a:t>: 0.92		Recall: 0.98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CC81E6-E0E8-35A2-A212-9BCC4684016C}"/>
              </a:ext>
            </a:extLst>
          </p:cNvPr>
          <p:cNvSpPr txBox="1">
            <a:spLocks/>
          </p:cNvSpPr>
          <p:nvPr/>
        </p:nvSpPr>
        <p:spPr>
          <a:xfrm>
            <a:off x="6380862" y="1535656"/>
            <a:ext cx="4972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000" b="1" dirty="0" err="1"/>
              <a:t>Testing</a:t>
            </a:r>
            <a:endParaRPr lang="de-CH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sz="2000" dirty="0" err="1"/>
              <a:t>Accuracy</a:t>
            </a:r>
            <a:r>
              <a:rPr lang="de-CH" sz="2000" dirty="0"/>
              <a:t>: 0.76		Recall: 0.81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55E9CD-28CE-A9F0-3DCE-D157CF5C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471940"/>
            <a:ext cx="4627128" cy="392680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03758E9-1185-90D8-4302-41FF96A74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60" y="2371039"/>
            <a:ext cx="4733441" cy="4060931"/>
          </a:xfrm>
          <a:prstGeom prst="rect">
            <a:avLst/>
          </a:prstGeom>
        </p:spPr>
      </p:pic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D15E08E1-820A-9A3E-E6A3-27A7067D4DBF}"/>
              </a:ext>
            </a:extLst>
          </p:cNvPr>
          <p:cNvCxnSpPr/>
          <p:nvPr/>
        </p:nvCxnSpPr>
        <p:spPr>
          <a:xfrm>
            <a:off x="5811140" y="1531710"/>
            <a:ext cx="0" cy="44640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8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48DC4-CC98-6B0E-EED3-7794DC8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Maneuver</a:t>
            </a:r>
            <a:r>
              <a:rPr lang="de-CH"/>
              <a:t>-Recall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89D94-084B-CD1B-9A69-0591D586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Maneuver</a:t>
            </a:r>
            <a:r>
              <a:rPr lang="de-CH" dirty="0"/>
              <a:t> </a:t>
            </a:r>
            <a:r>
              <a:rPr lang="de-CH" dirty="0" err="1"/>
              <a:t>recall</a:t>
            </a:r>
            <a:r>
              <a:rPr lang="de-CH" dirty="0"/>
              <a:t>: 0.573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82F2D5-F1BD-CDF9-B646-17F22685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671763"/>
            <a:ext cx="6400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9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Breitbild</PresentationFormat>
  <Paragraphs>60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</vt:lpstr>
      <vt:lpstr>Maneuver Detection – Loft Dynamics Simulator</vt:lpstr>
      <vt:lpstr>Content</vt:lpstr>
      <vt:lpstr>Pre-Processing</vt:lpstr>
      <vt:lpstr>Pre-Processing</vt:lpstr>
      <vt:lpstr>High level feature blocks</vt:lpstr>
      <vt:lpstr>Pipeline</vt:lpstr>
      <vt:lpstr>"no maneuver" difficulty</vt:lpstr>
      <vt:lpstr>Results</vt:lpstr>
      <vt:lpstr>Maneuver-Recall</vt:lpstr>
      <vt:lpstr>Interpretation of results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Maneuver Detection – Loft Dynamics Simulator</dc:title>
  <dc:creator>Nicola Dall'Acqua</dc:creator>
  <cp:lastModifiedBy>Florian Eugster</cp:lastModifiedBy>
  <cp:revision>1</cp:revision>
  <dcterms:created xsi:type="dcterms:W3CDTF">2024-11-15T09:43:10Z</dcterms:created>
  <dcterms:modified xsi:type="dcterms:W3CDTF">2024-12-01T17:39:44Z</dcterms:modified>
</cp:coreProperties>
</file>