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/>
    <p:restoredTop sz="91484"/>
  </p:normalViewPr>
  <p:slideViewPr>
    <p:cSldViewPr snapToGrid="0" snapToObjects="1">
      <p:cViewPr varScale="1">
        <p:scale>
          <a:sx n="92" d="100"/>
          <a:sy n="9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06.03.16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ung 22"/>
          <p:cNvGrpSpPr/>
          <p:nvPr/>
        </p:nvGrpSpPr>
        <p:grpSpPr>
          <a:xfrm>
            <a:off x="1518554" y="1724023"/>
            <a:ext cx="5040088" cy="1888972"/>
            <a:chOff x="1518554" y="1724023"/>
            <a:chExt cx="5040088" cy="1888972"/>
          </a:xfrm>
        </p:grpSpPr>
        <p:sp>
          <p:nvSpPr>
            <p:cNvPr id="13" name="Abgerundetes Rechteck 12"/>
            <p:cNvSpPr/>
            <p:nvPr/>
          </p:nvSpPr>
          <p:spPr>
            <a:xfrm>
              <a:off x="1518559" y="1724023"/>
              <a:ext cx="1229756" cy="18889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Kunde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518554" y="2096860"/>
              <a:ext cx="1121758" cy="139881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Bedürfnis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445324" y="1724024"/>
              <a:ext cx="3113318" cy="1888971"/>
            </a:xfrm>
            <a:prstGeom prst="roundRect">
              <a:avLst>
                <a:gd name="adj" fmla="val 69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76552" y="2114549"/>
              <a:ext cx="924091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Version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657979" y="2114549"/>
              <a:ext cx="900662" cy="13811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Projekt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576552" y="2864302"/>
              <a:ext cx="9381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Release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ichtungspfeil 18"/>
            <p:cNvSpPr/>
            <p:nvPr/>
          </p:nvSpPr>
          <p:spPr>
            <a:xfrm>
              <a:off x="2640311" y="2232931"/>
              <a:ext cx="938157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Anforderung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chtungspfeil 19"/>
            <p:cNvSpPr/>
            <p:nvPr/>
          </p:nvSpPr>
          <p:spPr>
            <a:xfrm>
              <a:off x="4500643" y="2267613"/>
              <a:ext cx="1157335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Realisierung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ichtungspfeil 20"/>
            <p:cNvSpPr/>
            <p:nvPr/>
          </p:nvSpPr>
          <p:spPr>
            <a:xfrm rot="10800000" flipV="1">
              <a:off x="4514708" y="3000369"/>
              <a:ext cx="1139959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Veröffentlichung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ichtungspfeil 21"/>
            <p:cNvSpPr/>
            <p:nvPr/>
          </p:nvSpPr>
          <p:spPr>
            <a:xfrm rot="10800000" flipV="1">
              <a:off x="2640312" y="3000368"/>
              <a:ext cx="938156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Befriedigung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6509" y="480326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steve.lohr@gmx.de</cp:lastModifiedBy>
  <cp:revision>10</cp:revision>
  <dcterms:created xsi:type="dcterms:W3CDTF">2016-03-05T10:18:55Z</dcterms:created>
  <dcterms:modified xsi:type="dcterms:W3CDTF">2016-03-06T11:39:58Z</dcterms:modified>
</cp:coreProperties>
</file>