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3"/>
    <p:restoredTop sz="91484"/>
  </p:normalViewPr>
  <p:slideViewPr>
    <p:cSldViewPr snapToGrid="0" snapToObjects="1">
      <p:cViewPr varScale="1">
        <p:scale>
          <a:sx n="115" d="100"/>
          <a:sy n="115" d="100"/>
        </p:scale>
        <p:origin x="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4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5BA-7AD8-E44A-B5F4-33C1482C67A6}" type="datetimeFigureOut">
              <a:rPr lang="de-DE" smtClean="0"/>
              <a:t>05.03.16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EDE1-855D-434F-A3AF-A66042F3B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1556656" y="2362200"/>
            <a:ext cx="4931231" cy="1578429"/>
            <a:chOff x="1556656" y="2362200"/>
            <a:chExt cx="4931231" cy="1578429"/>
          </a:xfrm>
        </p:grpSpPr>
        <p:sp>
          <p:nvSpPr>
            <p:cNvPr id="7" name="Abgerundetes Rechteck 6"/>
            <p:cNvSpPr/>
            <p:nvPr/>
          </p:nvSpPr>
          <p:spPr>
            <a:xfrm>
              <a:off x="3374569" y="2362200"/>
              <a:ext cx="3113318" cy="1398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latin typeface="Verdana" charset="0"/>
                  <a:ea typeface="Verdana" charset="0"/>
                  <a:cs typeface="Verdana" charset="0"/>
                </a:rPr>
                <a:t>Produktlebenszeit</a:t>
              </a:r>
              <a:endParaRPr lang="de-DE" sz="14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1556657" y="2721429"/>
              <a:ext cx="1817911" cy="10395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Time </a:t>
              </a:r>
              <a:r>
                <a:rPr lang="de-DE" sz="1400" b="1" dirty="0" err="1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to</a:t>
              </a:r>
              <a:r>
                <a:rPr lang="de-DE" sz="14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Market</a:t>
              </a:r>
              <a:endParaRPr lang="de-DE" sz="14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ichtungspfeil 10"/>
            <p:cNvSpPr/>
            <p:nvPr/>
          </p:nvSpPr>
          <p:spPr>
            <a:xfrm>
              <a:off x="5617027" y="3276600"/>
              <a:ext cx="870860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Gewinnzeit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" name="Richtungspfeil 4"/>
            <p:cNvSpPr/>
            <p:nvPr/>
          </p:nvSpPr>
          <p:spPr>
            <a:xfrm>
              <a:off x="2307770" y="3276600"/>
              <a:ext cx="1066797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Entwicklung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" name="Richtungspfeil 7"/>
            <p:cNvSpPr/>
            <p:nvPr/>
          </p:nvSpPr>
          <p:spPr>
            <a:xfrm>
              <a:off x="4245426" y="3276600"/>
              <a:ext cx="783774" cy="359229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Pay-off-Zeit</a:t>
              </a:r>
              <a:endParaRPr lang="de-DE" sz="800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" name="Explosion 1 5"/>
            <p:cNvSpPr/>
            <p:nvPr/>
          </p:nvSpPr>
          <p:spPr>
            <a:xfrm>
              <a:off x="1556656" y="3026229"/>
              <a:ext cx="1055915" cy="914400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Idee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3374569" y="3129643"/>
              <a:ext cx="87085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Markt-eintritt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029200" y="3129643"/>
              <a:ext cx="587826" cy="6313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 smtClean="0">
                  <a:solidFill>
                    <a:sysClr val="windowText" lastClr="000000"/>
                  </a:solidFill>
                  <a:latin typeface="Verdana" charset="0"/>
                  <a:ea typeface="Verdana" charset="0"/>
                  <a:cs typeface="Verdana" charset="0"/>
                </a:rPr>
                <a:t>BEP</a:t>
              </a:r>
              <a:endParaRPr lang="de-DE" sz="1200" b="1" dirty="0">
                <a:solidFill>
                  <a:sysClr val="windowText" lastClr="0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9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18555" y="566057"/>
            <a:ext cx="5040086" cy="57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0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Verdana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steve.lohr@gmx.de</dc:creator>
  <cp:lastModifiedBy>steve.lohr@gmx.de</cp:lastModifiedBy>
  <cp:revision>7</cp:revision>
  <dcterms:created xsi:type="dcterms:W3CDTF">2016-03-05T10:18:55Z</dcterms:created>
  <dcterms:modified xsi:type="dcterms:W3CDTF">2016-03-05T11:07:33Z</dcterms:modified>
</cp:coreProperties>
</file>