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9"/>
    <p:restoredTop sz="80227"/>
  </p:normalViewPr>
  <p:slideViewPr>
    <p:cSldViewPr snapToGrid="0" snapToObjects="1">
      <p:cViewPr>
        <p:scale>
          <a:sx n="200" d="100"/>
          <a:sy n="200" d="100"/>
        </p:scale>
        <p:origin x="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41DEE-3F41-B34E-96C2-26796F10840D}" type="datetimeFigureOut">
              <a:rPr lang="de-DE" smtClean="0"/>
              <a:t>23.03.16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C7BC-674D-4B4E-93C4-E155CB34F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9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6C7BC-674D-4B4E-93C4-E155CB34FEB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51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23.03.16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7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23.03.16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0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23.03.16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23.03.16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23.03.16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45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23.03.16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9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23.03.16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53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23.03.16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93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23.03.16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96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23.03.16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81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23.03.16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7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35BA-7AD8-E44A-B5F4-33C1482C67A6}" type="datetimeFigureOut">
              <a:rPr lang="de-DE" smtClean="0"/>
              <a:t>23.03.16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61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1556656" y="2362200"/>
            <a:ext cx="4931231" cy="1578429"/>
            <a:chOff x="1556656" y="2362200"/>
            <a:chExt cx="4931231" cy="1578429"/>
          </a:xfrm>
        </p:grpSpPr>
        <p:sp>
          <p:nvSpPr>
            <p:cNvPr id="7" name="Abgerundetes Rechteck 6"/>
            <p:cNvSpPr/>
            <p:nvPr/>
          </p:nvSpPr>
          <p:spPr>
            <a:xfrm>
              <a:off x="3374569" y="2362200"/>
              <a:ext cx="3113318" cy="1398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latin typeface="Verdana" charset="0"/>
                  <a:ea typeface="Verdana" charset="0"/>
                  <a:cs typeface="Verdana" charset="0"/>
                </a:rPr>
                <a:t>Produktlebenszeit</a:t>
              </a:r>
              <a:endParaRPr lang="de-DE" sz="1400" b="1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1556657" y="2721429"/>
              <a:ext cx="1817911" cy="103958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Time </a:t>
              </a:r>
              <a:r>
                <a:rPr lang="de-DE" sz="1400" b="1" dirty="0" err="1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to</a:t>
              </a:r>
              <a:r>
                <a:rPr lang="de-DE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 Market</a:t>
              </a:r>
              <a:endParaRPr lang="de-DE" sz="14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1" name="Richtungspfeil 10"/>
            <p:cNvSpPr/>
            <p:nvPr/>
          </p:nvSpPr>
          <p:spPr>
            <a:xfrm>
              <a:off x="5617027" y="3276600"/>
              <a:ext cx="870860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Gewinnzeit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" name="Richtungspfeil 4"/>
            <p:cNvSpPr/>
            <p:nvPr/>
          </p:nvSpPr>
          <p:spPr>
            <a:xfrm>
              <a:off x="2307770" y="3276600"/>
              <a:ext cx="1066797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Entwicklung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" name="Richtungspfeil 7"/>
            <p:cNvSpPr/>
            <p:nvPr/>
          </p:nvSpPr>
          <p:spPr>
            <a:xfrm>
              <a:off x="4245426" y="3276600"/>
              <a:ext cx="783774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Pay-off-Zeit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" name="Explosion 1 5"/>
            <p:cNvSpPr/>
            <p:nvPr/>
          </p:nvSpPr>
          <p:spPr>
            <a:xfrm>
              <a:off x="1556656" y="3026229"/>
              <a:ext cx="1055915" cy="914400"/>
            </a:xfrm>
            <a:prstGeom prst="irregularSeal1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Idee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3374569" y="3129643"/>
              <a:ext cx="870856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Markt-eintritt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029200" y="3129643"/>
              <a:ext cx="587826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BEP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93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ung 22"/>
          <p:cNvGrpSpPr/>
          <p:nvPr/>
        </p:nvGrpSpPr>
        <p:grpSpPr>
          <a:xfrm>
            <a:off x="1518554" y="1724023"/>
            <a:ext cx="5040088" cy="1888972"/>
            <a:chOff x="1518554" y="1724023"/>
            <a:chExt cx="5040088" cy="1888972"/>
          </a:xfrm>
        </p:grpSpPr>
        <p:sp>
          <p:nvSpPr>
            <p:cNvPr id="13" name="Abgerundetes Rechteck 12"/>
            <p:cNvSpPr/>
            <p:nvPr/>
          </p:nvSpPr>
          <p:spPr>
            <a:xfrm>
              <a:off x="1518559" y="1724023"/>
              <a:ext cx="1229756" cy="188897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Kunde</a:t>
              </a:r>
              <a:endParaRPr lang="de-DE" sz="14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1518554" y="2096860"/>
              <a:ext cx="1121758" cy="139881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Bedürfnis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3445324" y="1724024"/>
              <a:ext cx="3113318" cy="1888971"/>
            </a:xfrm>
            <a:prstGeom prst="roundRect">
              <a:avLst>
                <a:gd name="adj" fmla="val 69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latin typeface="Verdana" charset="0"/>
                  <a:ea typeface="Verdana" charset="0"/>
                  <a:cs typeface="Verdana" charset="0"/>
                </a:rPr>
                <a:t>Produkt</a:t>
              </a:r>
              <a:endParaRPr lang="de-DE" sz="1400" b="1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3576552" y="2114549"/>
              <a:ext cx="924091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Version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5657979" y="2114549"/>
              <a:ext cx="900662" cy="138112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Projekt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576552" y="2864302"/>
              <a:ext cx="938156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Release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" name="Richtungspfeil 18"/>
            <p:cNvSpPr/>
            <p:nvPr/>
          </p:nvSpPr>
          <p:spPr>
            <a:xfrm>
              <a:off x="2640311" y="2232931"/>
              <a:ext cx="938157" cy="35922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Anforderung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0" name="Richtungspfeil 19"/>
            <p:cNvSpPr/>
            <p:nvPr/>
          </p:nvSpPr>
          <p:spPr>
            <a:xfrm>
              <a:off x="4500643" y="2267613"/>
              <a:ext cx="1157335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Realisierung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1" name="Richtungspfeil 20"/>
            <p:cNvSpPr/>
            <p:nvPr/>
          </p:nvSpPr>
          <p:spPr>
            <a:xfrm rot="10800000" flipV="1">
              <a:off x="4514708" y="3000369"/>
              <a:ext cx="1139959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Veröffentlichung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2" name="Richtungspfeil 21"/>
            <p:cNvSpPr/>
            <p:nvPr/>
          </p:nvSpPr>
          <p:spPr>
            <a:xfrm rot="10800000" flipV="1">
              <a:off x="2640312" y="3000368"/>
              <a:ext cx="938156" cy="35922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Befriedigung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50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bgerundetes Rechteck 27"/>
          <p:cNvSpPr/>
          <p:nvPr/>
        </p:nvSpPr>
        <p:spPr>
          <a:xfrm>
            <a:off x="2165349" y="666241"/>
            <a:ext cx="3548265" cy="2534159"/>
          </a:xfrm>
          <a:prstGeom prst="roundRect">
            <a:avLst>
              <a:gd name="adj" fmla="val 343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800" b="1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Service Transition</a:t>
            </a:r>
            <a:endParaRPr lang="de-DE" sz="800" b="1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032267" y="1987077"/>
            <a:ext cx="716872" cy="37375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Service Strategy</a:t>
            </a:r>
            <a:endParaRPr lang="de-DE" sz="800" b="1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2165349" y="493025"/>
            <a:ext cx="3548267" cy="1598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err="1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Continual</a:t>
            </a:r>
            <a:r>
              <a:rPr lang="de-DE" sz="800" b="1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 Service </a:t>
            </a:r>
            <a:r>
              <a:rPr lang="de-DE" sz="800" b="1" dirty="0" err="1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Improvement</a:t>
            </a:r>
            <a:endParaRPr lang="de-DE" sz="800" b="1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2222500" y="691640"/>
            <a:ext cx="3441700" cy="1598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Change Management</a:t>
            </a:r>
            <a:endParaRPr lang="de-DE" sz="8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222500" y="866100"/>
            <a:ext cx="3441700" cy="1598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Service Asset </a:t>
            </a:r>
            <a:r>
              <a:rPr lang="de-DE" sz="8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and</a:t>
            </a:r>
            <a:r>
              <a:rPr lang="de-DE" sz="8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Configuration</a:t>
            </a:r>
            <a:r>
              <a:rPr lang="de-DE" sz="8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Management</a:t>
            </a:r>
            <a:endParaRPr lang="de-DE" sz="8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222500" y="1040983"/>
            <a:ext cx="3441700" cy="1776300"/>
          </a:xfrm>
          <a:prstGeom prst="roundRect">
            <a:avLst>
              <a:gd name="adj" fmla="val 425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306518" y="1984949"/>
            <a:ext cx="790077" cy="37375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Service Operation</a:t>
            </a:r>
            <a:endParaRPr lang="de-DE" sz="800" b="1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788371" y="1980714"/>
            <a:ext cx="716872" cy="37375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Service Design</a:t>
            </a:r>
            <a:endParaRPr lang="de-DE" sz="800" b="1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2298700" y="1090118"/>
            <a:ext cx="3303814" cy="1598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Transition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Planning</a:t>
            </a:r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and</a:t>
            </a:r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Support</a:t>
            </a:r>
            <a:endParaRPr lang="de-DE" sz="8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2556933" y="1264057"/>
            <a:ext cx="3045581" cy="1598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Change Evaluation</a:t>
            </a:r>
            <a:endParaRPr lang="de-DE" sz="8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2556933" y="1446344"/>
            <a:ext cx="2697895" cy="11762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Release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and</a:t>
            </a:r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Deployment</a:t>
            </a:r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Management</a:t>
            </a:r>
            <a:endParaRPr lang="de-DE" sz="8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2633482" y="1785210"/>
            <a:ext cx="663045" cy="3737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Release </a:t>
            </a:r>
            <a:r>
              <a:rPr lang="de-DE" sz="800" dirty="0" err="1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Planning</a:t>
            </a:r>
            <a:endParaRPr lang="de-DE" sz="80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157032" y="2173955"/>
            <a:ext cx="837117" cy="3737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Release </a:t>
            </a:r>
            <a:r>
              <a:rPr lang="de-DE" sz="800" dirty="0" err="1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Build</a:t>
            </a:r>
            <a:r>
              <a:rPr lang="de-DE" sz="800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800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&amp; Test</a:t>
            </a:r>
            <a:endParaRPr lang="de-DE" sz="80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3854305" y="1759940"/>
            <a:ext cx="842744" cy="3737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Release </a:t>
            </a:r>
            <a:r>
              <a:rPr lang="de-DE" sz="800" dirty="0" err="1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Deployment</a:t>
            </a:r>
            <a:endParaRPr lang="de-DE" sz="80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4573276" y="2167591"/>
            <a:ext cx="607733" cy="3737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Review </a:t>
            </a:r>
            <a:r>
              <a:rPr lang="de-DE" sz="80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&amp; Close</a:t>
            </a:r>
            <a:endParaRPr lang="de-DE" sz="80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2556933" y="2631016"/>
            <a:ext cx="3045581" cy="1598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Service Validation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and</a:t>
            </a:r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Testing</a:t>
            </a:r>
            <a:endParaRPr lang="de-DE" sz="8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2222500" y="2832649"/>
            <a:ext cx="3441700" cy="1598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Knowledge Management</a:t>
            </a:r>
            <a:endParaRPr lang="de-DE" sz="8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56509" y="480326"/>
            <a:ext cx="5040086" cy="575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85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Macintosh PowerPoint</Application>
  <PresentationFormat>Breitbild</PresentationFormat>
  <Paragraphs>35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Verdana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steve.lohr@gmx.de</dc:creator>
  <cp:lastModifiedBy>steve.lohr@gmx.de</cp:lastModifiedBy>
  <cp:revision>20</cp:revision>
  <dcterms:created xsi:type="dcterms:W3CDTF">2016-03-05T10:18:55Z</dcterms:created>
  <dcterms:modified xsi:type="dcterms:W3CDTF">2016-03-23T14:45:56Z</dcterms:modified>
</cp:coreProperties>
</file>