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294480"/>
            <a:ext cx="907128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Веб-приложения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504000" y="1005840"/>
            <a:ext cx="907128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438120" y="6841080"/>
            <a:ext cx="92541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http://docs.oracle.com/javaee/6/tutorial/doc/geysj.html</a:t>
            </a: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2) </a:t>
            </a: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https://ru.wikipedia.org/wiki/CGI</a:t>
            </a:r>
            <a:r>
              <a:rPr lang="en-US" sz="1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04000" y="1554480"/>
            <a:ext cx="9064080" cy="5303520"/>
          </a:xfrm>
          <a:prstGeom prst="rect">
            <a:avLst/>
          </a:prstGeom>
          <a:ln>
            <a:noFill/>
          </a:ln>
        </p:spPr>
      </p:pic>
      <p:sp>
        <p:nvSpPr>
          <p:cNvPr id="41" name="CustomShape 4"/>
          <p:cNvSpPr/>
          <p:nvPr/>
        </p:nvSpPr>
        <p:spPr>
          <a:xfrm>
            <a:off x="504000" y="1097280"/>
            <a:ext cx="92541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Типичное взаимодействие пользователя с веб-сервером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94480"/>
            <a:ext cx="907128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Веб-серверы Java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504000" y="1005840"/>
            <a:ext cx="907128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Tomcat</a:t>
            </a:r>
            <a:endParaRPr/>
          </a:p>
          <a:p>
            <a:pPr lvl="2" marL="64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https://tomcat.apache.org/</a:t>
            </a:r>
            <a:r>
              <a:rPr lang="en-US" sz="2400" spc="-1"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Jetty</a:t>
            </a:r>
            <a:endParaRPr/>
          </a:p>
          <a:p>
            <a:pPr lvl="2" marL="64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http://www.eclipse.org/jetty/</a:t>
            </a:r>
            <a:r>
              <a:rPr lang="en-US" sz="2400" spc="-1">
                <a:latin typeface="Arial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Glassfish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Weblogic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Webspere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… </a:t>
            </a:r>
            <a:r>
              <a:rPr lang="en-US" sz="2400" spc="-1">
                <a:latin typeface="Arial"/>
              </a:rPr>
              <a:t>и другие</a:t>
            </a:r>
            <a:endParaRPr/>
          </a:p>
        </p:txBody>
      </p:sp>
      <p:sp>
        <p:nvSpPr>
          <p:cNvPr id="44" name="CustomShape 3"/>
          <p:cNvSpPr/>
          <p:nvPr/>
        </p:nvSpPr>
        <p:spPr>
          <a:xfrm>
            <a:off x="438120" y="6841080"/>
            <a:ext cx="92541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http://docs.oracle.com/javaee/6/tutorial/doc/bnadx.html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294480"/>
            <a:ext cx="907128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Веб-приложения Java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04000" y="1005840"/>
            <a:ext cx="907128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438120" y="6841080"/>
            <a:ext cx="92541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http://docs.oracle.com/javaee/6/tutorial/doc/bnadx.html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  <p:sp>
        <p:nvSpPr>
          <p:cNvPr id="48" name="CustomShape 4"/>
          <p:cNvSpPr/>
          <p:nvPr/>
        </p:nvSpPr>
        <p:spPr>
          <a:xfrm>
            <a:off x="504000" y="1097280"/>
            <a:ext cx="92541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Схема ресурсов веб-приложения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463040" y="1524240"/>
            <a:ext cx="7046640" cy="505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294480"/>
            <a:ext cx="907128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Компоненты веб-приложений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504000" y="1005840"/>
            <a:ext cx="907128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Servlet Container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Filter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Servlet</a:t>
            </a:r>
            <a:endParaRPr/>
          </a:p>
        </p:txBody>
      </p:sp>
      <p:sp>
        <p:nvSpPr>
          <p:cNvPr id="52" name="CustomShape 3"/>
          <p:cNvSpPr/>
          <p:nvPr/>
        </p:nvSpPr>
        <p:spPr>
          <a:xfrm>
            <a:off x="438120" y="6841080"/>
            <a:ext cx="92541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http://docs.oracle.com/cd/B14099_19/web.1012/b14017/filters.htm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840480" y="1047960"/>
            <a:ext cx="5662080" cy="544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294480"/>
            <a:ext cx="907128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4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Загрузка приложений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504000" y="1005840"/>
            <a:ext cx="907128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Загрузчики иерархичны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Обычно выделяется отделный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уровень загрузчиков для общих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библиотек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Каждое приложение имеет свой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загрузчик, что позволяет классам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приложений не пересекаться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У приложения тоже могу быть 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под-загразчики, например,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для JSP</a:t>
            </a:r>
            <a:endParaRPr/>
          </a:p>
        </p:txBody>
      </p:sp>
      <p:sp>
        <p:nvSpPr>
          <p:cNvPr id="56" name="CustomShape 3"/>
          <p:cNvSpPr/>
          <p:nvPr/>
        </p:nvSpPr>
        <p:spPr>
          <a:xfrm>
            <a:off x="438120" y="6841080"/>
            <a:ext cx="925416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1) 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https://docs.oracle.com/cd/E19501-01/819-3659/beadf/index.html</a:t>
            </a:r>
            <a:r>
              <a:rPr lang="en-US" sz="14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(пример для Glassfish AS)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577840" y="1005840"/>
            <a:ext cx="4127760" cy="54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2015-12-12T15:09:25Z</dcterms:created>
  <dc:language>en-US</dc:language>
  <dcterms:modified xsi:type="dcterms:W3CDTF">2015-12-12T16:26:06Z</dcterms:modified>
  <cp:revision>2</cp:revision>
</cp:coreProperties>
</file>