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DCE"/>
    <a:srgbClr val="025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F03E-E48D-4EEC-8665-BE8B68B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8898-98DB-473F-B326-FB3F6BD64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5F9E-13D5-48CF-970D-9A05AB5F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EFC9-1CCB-4F79-BDC1-422C91FB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9CC6-B66B-45C6-8FEE-1F61FFBE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8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9E78-E565-45DF-B76A-73FB20C8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E8008-1312-4A06-9DF8-FBAEF0029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64FA-05E9-4724-8715-0DBFDB24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83A7-48AA-4111-ADCB-A6819428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F17B-3512-4C4F-8F40-5C9D8F00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1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65CBC-347F-4791-9396-182DD7445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E532C-E8A4-4A35-8106-CD699E98E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F05A-CE18-4A0E-84CE-B2733730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68B1-643F-4C8C-95B0-7D1F2840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2ADB-DBF0-4342-B891-AE406488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57D4-8E09-4806-8A3A-B97A0CFA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F803-0A36-4B54-87DF-5BBD0C7B9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2423E-59F9-4098-80B0-D67B5E6D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05E0-D159-458F-88A6-687A82F2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69D1-479C-48A7-9302-7083D2BB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0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60AD-447C-4CB7-BABB-740AE913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9825B-F138-485A-B1F2-A11BF737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7E84E-0140-430A-A34B-A08B162C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568E-BE5D-49ED-AE4E-BBA5800B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3E2B-EE5D-4440-ADD1-4854595F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5373-B2CB-4689-876B-6E067C0F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087-686A-48C4-BEB0-71458E764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22C8A-CA81-4531-AF0F-8E7F26A32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49A7B-B486-4EE5-A76E-823796FB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B0451-2356-48BF-8079-EABB3D6B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E626-ACF5-450D-B21A-07E6D683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9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004C-7E94-404B-90FD-8B1440B4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ACCB-80A2-4E55-8F74-BA4454F99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EECD0-2F77-4284-B015-1EE95B68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90531-F261-4036-B4AB-36CC2752D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8B2DB-7A5C-417D-BF8E-220336A57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C3DA6-6CE2-4DD0-B520-94687834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F1DF3-12DD-41A3-8162-C984BC6A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F9B0F-E25A-496E-9416-998AA8F7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8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D580-F59E-4060-9EC9-C8B019CE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070B3-2175-4473-A150-25CC400C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093D7-DC9D-4963-BBEB-14A74151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56ED6-F78D-476A-8EAF-E9EF2AB9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61E7B-4667-45E9-999E-70F08D4C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7C17E-98DE-4399-A9BF-3287A99C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6EA47-D14B-494E-8D9E-8E1F7E84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4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0B37-B08D-441F-9014-10AC379C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F87B-2786-428F-B855-7388B61A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4CC2B-AF7B-4876-AF89-B1C7CD67F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60DF9-4EC7-4E7E-8F63-960FDBF7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3194-3FFC-466C-9BC6-DDDCFABA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7A213-DF3E-45F8-88EF-0E6A822B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6A04-7EBF-4A27-898A-9BBDE8CF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E68D5-10A1-4541-A431-A6DFE7109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A9567-6C5F-4C40-A35C-D8E835CF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5A7C6-2E87-47F3-830A-0920E529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3D4FD-367F-4CF3-9921-D64E4984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83D27-D7CE-466D-AAC8-574FEA42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0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A99C7-17B3-435F-88CB-6722107E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B45F0-3320-4E48-A4B8-CE1026EF0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9507-13CD-47C6-B3E4-D7AF36538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2B83A-8DBC-4138-8F8E-346F2B186E5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FE77-CB00-4F2E-A392-E8F9A2EE0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40AD-529A-4BE2-BC49-21AD5F4E0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9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9BA63F-AC42-45C9-8C70-4565C515748B}"/>
              </a:ext>
            </a:extLst>
          </p:cNvPr>
          <p:cNvSpPr/>
          <p:nvPr/>
        </p:nvSpPr>
        <p:spPr>
          <a:xfrm>
            <a:off x="4768325" y="1090375"/>
            <a:ext cx="3068185" cy="928465"/>
          </a:xfrm>
          <a:custGeom>
            <a:avLst/>
            <a:gdLst>
              <a:gd name="connsiteX0" fmla="*/ 137834 w 3068185"/>
              <a:gd name="connsiteY0" fmla="*/ 0 h 1856930"/>
              <a:gd name="connsiteX1" fmla="*/ 2931269 w 3068185"/>
              <a:gd name="connsiteY1" fmla="*/ 0 h 1856930"/>
              <a:gd name="connsiteX2" fmla="*/ 3068185 w 3068185"/>
              <a:gd name="connsiteY2" fmla="*/ 136916 h 1856930"/>
              <a:gd name="connsiteX3" fmla="*/ 3068185 w 3068185"/>
              <a:gd name="connsiteY3" fmla="*/ 1358293 h 1856930"/>
              <a:gd name="connsiteX4" fmla="*/ 2931269 w 3068185"/>
              <a:gd name="connsiteY4" fmla="*/ 1495209 h 1856930"/>
              <a:gd name="connsiteX5" fmla="*/ 646847 w 3068185"/>
              <a:gd name="connsiteY5" fmla="*/ 1495209 h 1856930"/>
              <a:gd name="connsiteX6" fmla="*/ 646847 w 3068185"/>
              <a:gd name="connsiteY6" fmla="*/ 1797698 h 1856930"/>
              <a:gd name="connsiteX7" fmla="*/ 587615 w 3068185"/>
              <a:gd name="connsiteY7" fmla="*/ 1856930 h 1856930"/>
              <a:gd name="connsiteX8" fmla="*/ 59232 w 3068185"/>
              <a:gd name="connsiteY8" fmla="*/ 1856930 h 1856930"/>
              <a:gd name="connsiteX9" fmla="*/ 0 w 3068185"/>
              <a:gd name="connsiteY9" fmla="*/ 1797698 h 1856930"/>
              <a:gd name="connsiteX10" fmla="*/ 0 w 3068185"/>
              <a:gd name="connsiteY10" fmla="*/ 420953 h 1856930"/>
              <a:gd name="connsiteX11" fmla="*/ 918 w 3068185"/>
              <a:gd name="connsiteY11" fmla="*/ 418737 h 1856930"/>
              <a:gd name="connsiteX12" fmla="*/ 918 w 3068185"/>
              <a:gd name="connsiteY12" fmla="*/ 136916 h 1856930"/>
              <a:gd name="connsiteX13" fmla="*/ 137834 w 3068185"/>
              <a:gd name="connsiteY13" fmla="*/ 0 h 185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8185" h="1856930">
                <a:moveTo>
                  <a:pt x="137834" y="0"/>
                </a:moveTo>
                <a:lnTo>
                  <a:pt x="2931269" y="0"/>
                </a:lnTo>
                <a:cubicBezTo>
                  <a:pt x="3006886" y="0"/>
                  <a:pt x="3068185" y="61299"/>
                  <a:pt x="3068185" y="136916"/>
                </a:cubicBezTo>
                <a:lnTo>
                  <a:pt x="3068185" y="1358293"/>
                </a:lnTo>
                <a:cubicBezTo>
                  <a:pt x="3068185" y="1433910"/>
                  <a:pt x="3006886" y="1495209"/>
                  <a:pt x="2931269" y="1495209"/>
                </a:cubicBezTo>
                <a:lnTo>
                  <a:pt x="646847" y="1495209"/>
                </a:lnTo>
                <a:lnTo>
                  <a:pt x="646847" y="1797698"/>
                </a:lnTo>
                <a:cubicBezTo>
                  <a:pt x="646847" y="1830411"/>
                  <a:pt x="620328" y="1856930"/>
                  <a:pt x="587615" y="1856930"/>
                </a:cubicBezTo>
                <a:lnTo>
                  <a:pt x="59232" y="1856930"/>
                </a:lnTo>
                <a:cubicBezTo>
                  <a:pt x="26519" y="1856930"/>
                  <a:pt x="0" y="1830411"/>
                  <a:pt x="0" y="1797698"/>
                </a:cubicBezTo>
                <a:lnTo>
                  <a:pt x="0" y="420953"/>
                </a:lnTo>
                <a:lnTo>
                  <a:pt x="918" y="418737"/>
                </a:lnTo>
                <a:lnTo>
                  <a:pt x="918" y="136916"/>
                </a:lnTo>
                <a:cubicBezTo>
                  <a:pt x="918" y="61299"/>
                  <a:pt x="62217" y="0"/>
                  <a:pt x="1378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B30082-0889-4E37-B68B-23B3CDF18ED5}"/>
              </a:ext>
            </a:extLst>
          </p:cNvPr>
          <p:cNvSpPr/>
          <p:nvPr/>
        </p:nvSpPr>
        <p:spPr>
          <a:xfrm>
            <a:off x="2543415" y="847298"/>
            <a:ext cx="1701479" cy="1454810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76D73B5C-4F62-4B21-99FC-EA36E59ADA0E}"/>
              </a:ext>
            </a:extLst>
          </p:cNvPr>
          <p:cNvSpPr/>
          <p:nvPr/>
        </p:nvSpPr>
        <p:spPr>
          <a:xfrm>
            <a:off x="4446815" y="2657789"/>
            <a:ext cx="2385452" cy="703257"/>
          </a:xfrm>
          <a:prstGeom prst="round2DiagRect">
            <a:avLst>
              <a:gd name="adj1" fmla="val 13482"/>
              <a:gd name="adj2" fmla="val 0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A1CFD4-D245-4CE5-A2DB-1628DBA25100}"/>
              </a:ext>
            </a:extLst>
          </p:cNvPr>
          <p:cNvSpPr/>
          <p:nvPr/>
        </p:nvSpPr>
        <p:spPr>
          <a:xfrm>
            <a:off x="559627" y="1819784"/>
            <a:ext cx="1701479" cy="1454810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6B738B-2259-5F0F-D794-BBD4FB51FFB8}"/>
              </a:ext>
            </a:extLst>
          </p:cNvPr>
          <p:cNvSpPr/>
          <p:nvPr/>
        </p:nvSpPr>
        <p:spPr>
          <a:xfrm>
            <a:off x="146180" y="140317"/>
            <a:ext cx="3630326" cy="1895550"/>
          </a:xfrm>
          <a:prstGeom prst="roundRect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FA8B6FC9-5055-FB8C-D67A-372E878F9312}"/>
              </a:ext>
            </a:extLst>
          </p:cNvPr>
          <p:cNvSpPr/>
          <p:nvPr/>
        </p:nvSpPr>
        <p:spPr>
          <a:xfrm>
            <a:off x="4094703" y="178895"/>
            <a:ext cx="1075174" cy="1808704"/>
          </a:xfrm>
          <a:prstGeom prst="round2Diag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1EE45E02-815E-8584-C173-F5A4191A1D77}"/>
              </a:ext>
            </a:extLst>
          </p:cNvPr>
          <p:cNvSpPr/>
          <p:nvPr/>
        </p:nvSpPr>
        <p:spPr>
          <a:xfrm>
            <a:off x="5539991" y="178895"/>
            <a:ext cx="1075174" cy="1808704"/>
          </a:xfrm>
          <a:prstGeom prst="round2DiagRect">
            <a:avLst/>
          </a:prstGeom>
          <a:solidFill>
            <a:schemeClr val="bg1">
              <a:lumMod val="85000"/>
              <a:alpha val="6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461548F9-6ECB-3260-8E03-E37ADACDD580}"/>
              </a:ext>
            </a:extLst>
          </p:cNvPr>
          <p:cNvSpPr/>
          <p:nvPr/>
        </p:nvSpPr>
        <p:spPr>
          <a:xfrm>
            <a:off x="6985279" y="178895"/>
            <a:ext cx="1075174" cy="1808704"/>
          </a:xfrm>
          <a:prstGeom prst="round2Diag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id="{D95C300E-026C-B2AB-AA2B-3D436E42BA3D}"/>
              </a:ext>
            </a:extLst>
          </p:cNvPr>
          <p:cNvSpPr/>
          <p:nvPr/>
        </p:nvSpPr>
        <p:spPr>
          <a:xfrm>
            <a:off x="8189407" y="517731"/>
            <a:ext cx="3856412" cy="783532"/>
          </a:xfrm>
          <a:prstGeom prst="round2DiagRect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48F88E1-686B-7461-785A-0C3A2789AA68}"/>
              </a:ext>
            </a:extLst>
          </p:cNvPr>
          <p:cNvSpPr/>
          <p:nvPr/>
        </p:nvSpPr>
        <p:spPr>
          <a:xfrm>
            <a:off x="8189408" y="1406051"/>
            <a:ext cx="3856412" cy="2914740"/>
          </a:xfrm>
          <a:prstGeom prst="roundRect">
            <a:avLst>
              <a:gd name="adj" fmla="val 7091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66FC64C-6045-A90B-81B0-B21B739E1ACB}"/>
              </a:ext>
            </a:extLst>
          </p:cNvPr>
          <p:cNvSpPr/>
          <p:nvPr/>
        </p:nvSpPr>
        <p:spPr>
          <a:xfrm>
            <a:off x="146180" y="2155029"/>
            <a:ext cx="5671816" cy="2467213"/>
          </a:xfrm>
          <a:prstGeom prst="roundRect">
            <a:avLst>
              <a:gd name="adj" fmla="val 8060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A5796C1-C5B0-6DB5-4369-C1F88EB50C7F}"/>
              </a:ext>
            </a:extLst>
          </p:cNvPr>
          <p:cNvSpPr/>
          <p:nvPr/>
        </p:nvSpPr>
        <p:spPr>
          <a:xfrm>
            <a:off x="5994322" y="2155029"/>
            <a:ext cx="2126421" cy="2273261"/>
          </a:xfrm>
          <a:custGeom>
            <a:avLst/>
            <a:gdLst>
              <a:gd name="connsiteX0" fmla="*/ 149324 w 2504312"/>
              <a:gd name="connsiteY0" fmla="*/ 0 h 2273261"/>
              <a:gd name="connsiteX1" fmla="*/ 2354988 w 2504312"/>
              <a:gd name="connsiteY1" fmla="*/ 0 h 2273261"/>
              <a:gd name="connsiteX2" fmla="*/ 2504312 w 2504312"/>
              <a:gd name="connsiteY2" fmla="*/ 149324 h 2273261"/>
              <a:gd name="connsiteX3" fmla="*/ 2504312 w 2504312"/>
              <a:gd name="connsiteY3" fmla="*/ 1956507 h 2273261"/>
              <a:gd name="connsiteX4" fmla="*/ 2354988 w 2504312"/>
              <a:gd name="connsiteY4" fmla="*/ 2105831 h 2273261"/>
              <a:gd name="connsiteX5" fmla="*/ 610198 w 2504312"/>
              <a:gd name="connsiteY5" fmla="*/ 2105831 h 2273261"/>
              <a:gd name="connsiteX6" fmla="*/ 610198 w 2504312"/>
              <a:gd name="connsiteY6" fmla="*/ 2229992 h 2273261"/>
              <a:gd name="connsiteX7" fmla="*/ 566929 w 2504312"/>
              <a:gd name="connsiteY7" fmla="*/ 2273261 h 2273261"/>
              <a:gd name="connsiteX8" fmla="*/ 43269 w 2504312"/>
              <a:gd name="connsiteY8" fmla="*/ 2273261 h 2273261"/>
              <a:gd name="connsiteX9" fmla="*/ 0 w 2504312"/>
              <a:gd name="connsiteY9" fmla="*/ 2229992 h 2273261"/>
              <a:gd name="connsiteX10" fmla="*/ 0 w 2504312"/>
              <a:gd name="connsiteY10" fmla="*/ 1956507 h 2273261"/>
              <a:gd name="connsiteX11" fmla="*/ 0 w 2504312"/>
              <a:gd name="connsiteY11" fmla="*/ 340251 h 2273261"/>
              <a:gd name="connsiteX12" fmla="*/ 0 w 2504312"/>
              <a:gd name="connsiteY12" fmla="*/ 149324 h 2273261"/>
              <a:gd name="connsiteX13" fmla="*/ 149324 w 2504312"/>
              <a:gd name="connsiteY13" fmla="*/ 0 h 227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4312" h="2273261">
                <a:moveTo>
                  <a:pt x="149324" y="0"/>
                </a:moveTo>
                <a:lnTo>
                  <a:pt x="2354988" y="0"/>
                </a:lnTo>
                <a:cubicBezTo>
                  <a:pt x="2437457" y="0"/>
                  <a:pt x="2504312" y="66855"/>
                  <a:pt x="2504312" y="149324"/>
                </a:cubicBezTo>
                <a:lnTo>
                  <a:pt x="2504312" y="1956507"/>
                </a:lnTo>
                <a:cubicBezTo>
                  <a:pt x="2504312" y="2038976"/>
                  <a:pt x="2437457" y="2105831"/>
                  <a:pt x="2354988" y="2105831"/>
                </a:cubicBezTo>
                <a:lnTo>
                  <a:pt x="610198" y="2105831"/>
                </a:lnTo>
                <a:lnTo>
                  <a:pt x="610198" y="2229992"/>
                </a:lnTo>
                <a:cubicBezTo>
                  <a:pt x="610198" y="2253889"/>
                  <a:pt x="590826" y="2273261"/>
                  <a:pt x="566929" y="2273261"/>
                </a:cubicBezTo>
                <a:lnTo>
                  <a:pt x="43269" y="2273261"/>
                </a:lnTo>
                <a:cubicBezTo>
                  <a:pt x="19372" y="2273261"/>
                  <a:pt x="0" y="2253889"/>
                  <a:pt x="0" y="2229992"/>
                </a:cubicBezTo>
                <a:lnTo>
                  <a:pt x="0" y="1956507"/>
                </a:lnTo>
                <a:lnTo>
                  <a:pt x="0" y="340251"/>
                </a:lnTo>
                <a:lnTo>
                  <a:pt x="0" y="149324"/>
                </a:lnTo>
                <a:cubicBezTo>
                  <a:pt x="0" y="66855"/>
                  <a:pt x="66855" y="0"/>
                  <a:pt x="149324" y="0"/>
                </a:cubicBezTo>
                <a:close/>
              </a:path>
            </a:pathLst>
          </a:custGeom>
          <a:solidFill>
            <a:schemeClr val="bg1">
              <a:lumMod val="85000"/>
              <a:alpha val="48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000CA53-E846-AD2E-3F64-4D354D24A9B3}"/>
              </a:ext>
            </a:extLst>
          </p:cNvPr>
          <p:cNvSpPr/>
          <p:nvPr/>
        </p:nvSpPr>
        <p:spPr>
          <a:xfrm>
            <a:off x="181830" y="4741403"/>
            <a:ext cx="3912873" cy="1976279"/>
          </a:xfrm>
          <a:prstGeom prst="roundRect">
            <a:avLst>
              <a:gd name="adj" fmla="val 8060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0C5190BB-D086-D366-E7CE-0B604D76E241}"/>
              </a:ext>
            </a:extLst>
          </p:cNvPr>
          <p:cNvSpPr/>
          <p:nvPr/>
        </p:nvSpPr>
        <p:spPr>
          <a:xfrm>
            <a:off x="4201288" y="4741403"/>
            <a:ext cx="2189463" cy="1976279"/>
          </a:xfrm>
          <a:prstGeom prst="round2DiagRect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35E7043-5C04-C11D-06F4-46CC2DA59DFB}"/>
              </a:ext>
            </a:extLst>
          </p:cNvPr>
          <p:cNvSpPr/>
          <p:nvPr/>
        </p:nvSpPr>
        <p:spPr>
          <a:xfrm>
            <a:off x="6506787" y="4401178"/>
            <a:ext cx="5539032" cy="2321699"/>
          </a:xfrm>
          <a:prstGeom prst="roundRect">
            <a:avLst>
              <a:gd name="adj" fmla="val 8060"/>
            </a:avLst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CB2C359-0341-B76F-5380-4BD411260E88}"/>
              </a:ext>
            </a:extLst>
          </p:cNvPr>
          <p:cNvSpPr/>
          <p:nvPr/>
        </p:nvSpPr>
        <p:spPr>
          <a:xfrm>
            <a:off x="136133" y="178895"/>
            <a:ext cx="3588456" cy="18248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04BE917-01C6-5759-0D6D-BAFD3C91CD2D}"/>
              </a:ext>
            </a:extLst>
          </p:cNvPr>
          <p:cNvSpPr/>
          <p:nvPr/>
        </p:nvSpPr>
        <p:spPr>
          <a:xfrm>
            <a:off x="4386105" y="271546"/>
            <a:ext cx="492369" cy="492369"/>
          </a:xfrm>
          <a:prstGeom prst="ellipse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368FBEC-8787-D410-227A-CE70939B0EA3}"/>
              </a:ext>
            </a:extLst>
          </p:cNvPr>
          <p:cNvSpPr/>
          <p:nvPr/>
        </p:nvSpPr>
        <p:spPr>
          <a:xfrm>
            <a:off x="7276681" y="271544"/>
            <a:ext cx="492369" cy="492369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1E4DC40-8A56-7EE8-3E97-C9ECD7CB6582}"/>
              </a:ext>
            </a:extLst>
          </p:cNvPr>
          <p:cNvSpPr/>
          <p:nvPr/>
        </p:nvSpPr>
        <p:spPr>
          <a:xfrm>
            <a:off x="5831393" y="271545"/>
            <a:ext cx="492369" cy="492369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911AAB9-E4DC-F442-744B-03D0FDA5543F}"/>
              </a:ext>
            </a:extLst>
          </p:cNvPr>
          <p:cNvSpPr/>
          <p:nvPr/>
        </p:nvSpPr>
        <p:spPr>
          <a:xfrm>
            <a:off x="4306673" y="5021941"/>
            <a:ext cx="458875" cy="458875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5842F25-D1FE-6E18-DEB3-B36F3198D726}"/>
              </a:ext>
            </a:extLst>
          </p:cNvPr>
          <p:cNvSpPr/>
          <p:nvPr/>
        </p:nvSpPr>
        <p:spPr>
          <a:xfrm>
            <a:off x="4314208" y="5563259"/>
            <a:ext cx="458875" cy="4588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F606013-6117-6696-8FC4-9C3880A56839}"/>
              </a:ext>
            </a:extLst>
          </p:cNvPr>
          <p:cNvSpPr/>
          <p:nvPr/>
        </p:nvSpPr>
        <p:spPr>
          <a:xfrm>
            <a:off x="4321744" y="6104577"/>
            <a:ext cx="458875" cy="458875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A person wearing a tie&#10;&#10;Description automatically generated">
            <a:extLst>
              <a:ext uri="{FF2B5EF4-FFF2-40B4-BE49-F238E27FC236}">
                <a16:creationId xmlns:a16="http://schemas.microsoft.com/office/drawing/2014/main" id="{A7551518-565D-D99A-C36F-BEB8576F1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05" y="5075917"/>
            <a:ext cx="321343" cy="321343"/>
          </a:xfrm>
          <a:prstGeom prst="rect">
            <a:avLst/>
          </a:prstGeom>
        </p:spPr>
      </p:pic>
      <p:pic>
        <p:nvPicPr>
          <p:cNvPr id="53" name="Picture 52" descr="A clock with a blue hand&#10;&#10;Description automatically generated">
            <a:extLst>
              <a:ext uri="{FF2B5EF4-FFF2-40B4-BE49-F238E27FC236}">
                <a16:creationId xmlns:a16="http://schemas.microsoft.com/office/drawing/2014/main" id="{9D58F147-74A3-4291-F387-19D7FCCB4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57667" y="352530"/>
            <a:ext cx="330396" cy="330396"/>
          </a:xfrm>
          <a:prstGeom prst="rect">
            <a:avLst/>
          </a:prstGeom>
        </p:spPr>
      </p:pic>
      <p:pic>
        <p:nvPicPr>
          <p:cNvPr id="57" name="Picture 5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EF8C7EF-F181-0C7C-BE63-6A88594E9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86105" y="6168323"/>
            <a:ext cx="331382" cy="331382"/>
          </a:xfrm>
          <a:prstGeom prst="rect">
            <a:avLst/>
          </a:prstGeom>
        </p:spPr>
      </p:pic>
      <p:pic>
        <p:nvPicPr>
          <p:cNvPr id="59" name="Picture 5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AC8824-A143-4627-E6B6-B1B1F87EC2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33946" y="355677"/>
            <a:ext cx="324107" cy="324107"/>
          </a:xfrm>
          <a:prstGeom prst="rect">
            <a:avLst/>
          </a:prstGeom>
        </p:spPr>
      </p:pic>
      <p:pic>
        <p:nvPicPr>
          <p:cNvPr id="61" name="Picture 60" descr="A person with dark hair&#10;&#10;Description automatically generated">
            <a:extLst>
              <a:ext uri="{FF2B5EF4-FFF2-40B4-BE49-F238E27FC236}">
                <a16:creationId xmlns:a16="http://schemas.microsoft.com/office/drawing/2014/main" id="{B48F2E0B-9267-E72B-45A3-90E31AC65E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05" y="5625034"/>
            <a:ext cx="321343" cy="321343"/>
          </a:xfrm>
          <a:prstGeom prst="rect">
            <a:avLst/>
          </a:prstGeom>
        </p:spPr>
      </p:pic>
      <p:pic>
        <p:nvPicPr>
          <p:cNvPr id="63" name="Picture 62" descr="A thumb up and stars&#10;&#10;Description automatically generated">
            <a:extLst>
              <a:ext uri="{FF2B5EF4-FFF2-40B4-BE49-F238E27FC236}">
                <a16:creationId xmlns:a16="http://schemas.microsoft.com/office/drawing/2014/main" id="{8F8FC9BF-98CA-CB4E-F244-C34D79442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60" y="347928"/>
            <a:ext cx="380665" cy="32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0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Ismaila Mumuni</dc:creator>
  <cp:lastModifiedBy>Susheel Chebrolu</cp:lastModifiedBy>
  <cp:revision>9</cp:revision>
  <dcterms:created xsi:type="dcterms:W3CDTF">2023-12-06T06:56:06Z</dcterms:created>
  <dcterms:modified xsi:type="dcterms:W3CDTF">2024-06-14T00:29:26Z</dcterms:modified>
</cp:coreProperties>
</file>