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61" autoAdjust="0"/>
  </p:normalViewPr>
  <p:slideViewPr>
    <p:cSldViewPr>
      <p:cViewPr varScale="1">
        <p:scale>
          <a:sx n="53" d="100"/>
          <a:sy n="53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EEDAA-7406-49D7-9785-17434AFB92E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964B2-9497-49DA-9E42-2127403BBF7B}">
      <dgm:prSet phldrT="[Text]" custT="1"/>
      <dgm:spPr/>
      <dgm:t>
        <a:bodyPr/>
        <a:lstStyle/>
        <a:p>
          <a:r>
            <a:rPr lang="en-US" sz="2100" dirty="0" smtClean="0"/>
            <a:t>Milestone </a:t>
          </a:r>
          <a:r>
            <a:rPr lang="en-US" sz="11500" dirty="0" smtClean="0"/>
            <a:t>2</a:t>
          </a:r>
          <a:endParaRPr lang="en-US" sz="11500" dirty="0"/>
        </a:p>
      </dgm:t>
    </dgm:pt>
    <dgm:pt modelId="{8CBDEC2F-AF97-4079-A426-DB2912BEECAD}" type="parTrans" cxnId="{4FD79C78-844E-4919-B6C7-888716E5A4C7}">
      <dgm:prSet/>
      <dgm:spPr/>
      <dgm:t>
        <a:bodyPr/>
        <a:lstStyle/>
        <a:p>
          <a:endParaRPr lang="en-US"/>
        </a:p>
      </dgm:t>
    </dgm:pt>
    <dgm:pt modelId="{1EB61201-8D65-4DEB-B3CE-528D45F6A37B}" type="sibTrans" cxnId="{4FD79C78-844E-4919-B6C7-888716E5A4C7}">
      <dgm:prSet/>
      <dgm:spPr/>
      <dgm:t>
        <a:bodyPr/>
        <a:lstStyle/>
        <a:p>
          <a:endParaRPr lang="en-US"/>
        </a:p>
      </dgm:t>
    </dgm:pt>
    <dgm:pt modelId="{CFA9EE61-8E2D-4983-A1E9-0BB5F0A82AE9}">
      <dgm:prSet phldrT="[Text]"/>
      <dgm:spPr/>
      <dgm:t>
        <a:bodyPr/>
        <a:lstStyle/>
        <a:p>
          <a:r>
            <a:rPr lang="en-US" dirty="0" smtClean="0"/>
            <a:t>Calendar voting page</a:t>
          </a:r>
          <a:endParaRPr lang="en-US" dirty="0"/>
        </a:p>
      </dgm:t>
    </dgm:pt>
    <dgm:pt modelId="{9E9B3AE5-DCBE-4500-A494-D22F93C1C4AD}" type="parTrans" cxnId="{E215BBD9-E8B0-4758-A29B-5D9322BAEA4A}">
      <dgm:prSet/>
      <dgm:spPr/>
      <dgm:t>
        <a:bodyPr/>
        <a:lstStyle/>
        <a:p>
          <a:endParaRPr lang="en-US"/>
        </a:p>
      </dgm:t>
    </dgm:pt>
    <dgm:pt modelId="{DAA24015-A338-4FBA-AE54-BF42BEFEEE6F}" type="sibTrans" cxnId="{E215BBD9-E8B0-4758-A29B-5D9322BAEA4A}">
      <dgm:prSet/>
      <dgm:spPr/>
      <dgm:t>
        <a:bodyPr/>
        <a:lstStyle/>
        <a:p>
          <a:endParaRPr lang="en-US"/>
        </a:p>
      </dgm:t>
    </dgm:pt>
    <dgm:pt modelId="{A93F0C0F-64F9-480D-80D8-B3364207A73E}">
      <dgm:prSet phldrT="[Text]"/>
      <dgm:spPr/>
      <dgm:t>
        <a:bodyPr/>
        <a:lstStyle/>
        <a:p>
          <a:r>
            <a:rPr lang="en-US" dirty="0" smtClean="0"/>
            <a:t>Starting pilot </a:t>
          </a:r>
          <a:endParaRPr lang="en-US" dirty="0"/>
        </a:p>
      </dgm:t>
    </dgm:pt>
    <dgm:pt modelId="{1CE89366-5E53-43B9-A303-3AC5EDA43CA4}" type="parTrans" cxnId="{7413DEE2-B3E4-4936-9691-1CE32FE3ABD0}">
      <dgm:prSet/>
      <dgm:spPr/>
      <dgm:t>
        <a:bodyPr/>
        <a:lstStyle/>
        <a:p>
          <a:endParaRPr lang="en-US"/>
        </a:p>
      </dgm:t>
    </dgm:pt>
    <dgm:pt modelId="{90C605D3-1DA0-4448-A076-9E1642B6552D}" type="sibTrans" cxnId="{7413DEE2-B3E4-4936-9691-1CE32FE3ABD0}">
      <dgm:prSet/>
      <dgm:spPr/>
      <dgm:t>
        <a:bodyPr/>
        <a:lstStyle/>
        <a:p>
          <a:endParaRPr lang="en-US"/>
        </a:p>
      </dgm:t>
    </dgm:pt>
    <dgm:pt modelId="{F192E09E-4276-4312-974C-838EDF1A2151}">
      <dgm:prSet phldrT="[Text]" custT="1"/>
      <dgm:spPr/>
      <dgm:t>
        <a:bodyPr/>
        <a:lstStyle/>
        <a:p>
          <a:r>
            <a:rPr lang="en-US" sz="2100" dirty="0" smtClean="0"/>
            <a:t>Milestone </a:t>
          </a:r>
          <a:r>
            <a:rPr lang="en-US" sz="11500" dirty="0" smtClean="0"/>
            <a:t>3</a:t>
          </a:r>
          <a:endParaRPr lang="en-US" sz="11500" dirty="0"/>
        </a:p>
      </dgm:t>
    </dgm:pt>
    <dgm:pt modelId="{349F655E-142A-4DB6-AF8D-A30D7804AA5C}" type="parTrans" cxnId="{E055922C-DB3E-4646-8770-4E9393CB80ED}">
      <dgm:prSet/>
      <dgm:spPr/>
      <dgm:t>
        <a:bodyPr/>
        <a:lstStyle/>
        <a:p>
          <a:endParaRPr lang="en-US"/>
        </a:p>
      </dgm:t>
    </dgm:pt>
    <dgm:pt modelId="{92585A4D-74A9-4FFA-BD0B-0EA5ACE61298}" type="sibTrans" cxnId="{E055922C-DB3E-4646-8770-4E9393CB80ED}">
      <dgm:prSet/>
      <dgm:spPr/>
      <dgm:t>
        <a:bodyPr/>
        <a:lstStyle/>
        <a:p>
          <a:endParaRPr lang="en-US"/>
        </a:p>
      </dgm:t>
    </dgm:pt>
    <dgm:pt modelId="{5F83AB19-5C5F-4921-8BB8-6F2DA26847F8}">
      <dgm:prSet phldrT="[Text]"/>
      <dgm:spPr/>
      <dgm:t>
        <a:bodyPr/>
        <a:lstStyle/>
        <a:p>
          <a:r>
            <a:rPr lang="en-US" dirty="0" smtClean="0"/>
            <a:t>Better UI, UX, Logo</a:t>
          </a:r>
          <a:endParaRPr lang="en-US" dirty="0"/>
        </a:p>
      </dgm:t>
    </dgm:pt>
    <dgm:pt modelId="{131E61E9-CADE-43F5-B84D-43A15E739D9B}" type="parTrans" cxnId="{688AA347-112D-4118-B732-59ECC3CE55A6}">
      <dgm:prSet/>
      <dgm:spPr/>
      <dgm:t>
        <a:bodyPr/>
        <a:lstStyle/>
        <a:p>
          <a:endParaRPr lang="en-US"/>
        </a:p>
      </dgm:t>
    </dgm:pt>
    <dgm:pt modelId="{49AD5B7B-BB7E-4BCB-B55E-DD702CE5D9BA}" type="sibTrans" cxnId="{688AA347-112D-4118-B732-59ECC3CE55A6}">
      <dgm:prSet/>
      <dgm:spPr/>
      <dgm:t>
        <a:bodyPr/>
        <a:lstStyle/>
        <a:p>
          <a:endParaRPr lang="en-US"/>
        </a:p>
      </dgm:t>
    </dgm:pt>
    <dgm:pt modelId="{85EF3E84-2E36-4C2B-86B6-0408F83EDC50}">
      <dgm:prSet phldrT="[Text]"/>
      <dgm:spPr/>
      <dgm:t>
        <a:bodyPr/>
        <a:lstStyle/>
        <a:p>
          <a:r>
            <a:rPr lang="en-US" dirty="0" smtClean="0"/>
            <a:t>Phone Gap</a:t>
          </a:r>
          <a:endParaRPr lang="en-US" dirty="0"/>
        </a:p>
      </dgm:t>
    </dgm:pt>
    <dgm:pt modelId="{B03C712C-00EC-4E98-85B4-A89152F9DB80}" type="parTrans" cxnId="{921A84F6-B939-4F5D-84AE-016C91F2A3AD}">
      <dgm:prSet/>
      <dgm:spPr/>
      <dgm:t>
        <a:bodyPr/>
        <a:lstStyle/>
        <a:p>
          <a:endParaRPr lang="en-US"/>
        </a:p>
      </dgm:t>
    </dgm:pt>
    <dgm:pt modelId="{8B4248EF-99A7-4887-B76E-B199BA87908C}" type="sibTrans" cxnId="{921A84F6-B939-4F5D-84AE-016C91F2A3AD}">
      <dgm:prSet/>
      <dgm:spPr/>
      <dgm:t>
        <a:bodyPr/>
        <a:lstStyle/>
        <a:p>
          <a:endParaRPr lang="en-US"/>
        </a:p>
      </dgm:t>
    </dgm:pt>
    <dgm:pt modelId="{15025016-8C08-4BBC-A3CE-81517AC56426}">
      <dgm:prSet phldrT="[Text]"/>
      <dgm:spPr/>
      <dgm:t>
        <a:bodyPr/>
        <a:lstStyle/>
        <a:p>
          <a:r>
            <a:rPr lang="en-US" dirty="0" smtClean="0"/>
            <a:t>Adding features</a:t>
          </a:r>
          <a:endParaRPr lang="en-US" dirty="0"/>
        </a:p>
      </dgm:t>
    </dgm:pt>
    <dgm:pt modelId="{27EA0E79-561F-46B0-A284-2D470DDA3CEB}" type="parTrans" cxnId="{9F996310-6FFE-4D20-8CCE-523F33AEC142}">
      <dgm:prSet/>
      <dgm:spPr/>
      <dgm:t>
        <a:bodyPr/>
        <a:lstStyle/>
        <a:p>
          <a:endParaRPr lang="en-US"/>
        </a:p>
      </dgm:t>
    </dgm:pt>
    <dgm:pt modelId="{4FA34DD4-91ED-4F0D-B9A4-B2C9026CEA22}" type="sibTrans" cxnId="{9F996310-6FFE-4D20-8CCE-523F33AEC142}">
      <dgm:prSet/>
      <dgm:spPr/>
      <dgm:t>
        <a:bodyPr/>
        <a:lstStyle/>
        <a:p>
          <a:endParaRPr lang="en-US"/>
        </a:p>
      </dgm:t>
    </dgm:pt>
    <dgm:pt modelId="{88B0B93F-BCD9-4D8A-9A3F-C75430C882E5}">
      <dgm:prSet phldrT="[Text]"/>
      <dgm:spPr/>
      <dgm:t>
        <a:bodyPr/>
        <a:lstStyle/>
        <a:p>
          <a:r>
            <a:rPr lang="en-US" dirty="0" smtClean="0"/>
            <a:t>Implement conclusions from pilot</a:t>
          </a:r>
          <a:endParaRPr lang="en-US" dirty="0"/>
        </a:p>
      </dgm:t>
    </dgm:pt>
    <dgm:pt modelId="{51288F0F-B255-4B87-A329-6356F999D854}" type="parTrans" cxnId="{A5AB69F9-F14F-42EF-8DFF-28E55B054E1A}">
      <dgm:prSet/>
      <dgm:spPr/>
      <dgm:t>
        <a:bodyPr/>
        <a:lstStyle/>
        <a:p>
          <a:endParaRPr lang="en-US"/>
        </a:p>
      </dgm:t>
    </dgm:pt>
    <dgm:pt modelId="{AB907FBA-E2D8-4E4A-89DC-DF306AD3FBC9}" type="sibTrans" cxnId="{A5AB69F9-F14F-42EF-8DFF-28E55B054E1A}">
      <dgm:prSet/>
      <dgm:spPr/>
      <dgm:t>
        <a:bodyPr/>
        <a:lstStyle/>
        <a:p>
          <a:endParaRPr lang="en-US"/>
        </a:p>
      </dgm:t>
    </dgm:pt>
    <dgm:pt modelId="{366B724D-312B-4FAA-93E8-5ACCBEBFEB78}">
      <dgm:prSet phldrT="[Text]"/>
      <dgm:spPr/>
      <dgm:t>
        <a:bodyPr/>
        <a:lstStyle/>
        <a:p>
          <a:r>
            <a:rPr lang="en-US" dirty="0" smtClean="0"/>
            <a:t>Suggest times (basic algorithm)</a:t>
          </a:r>
          <a:endParaRPr lang="en-US" dirty="0"/>
        </a:p>
      </dgm:t>
    </dgm:pt>
    <dgm:pt modelId="{BB94D109-340D-45BE-85DB-2F12D42297FE}" type="parTrans" cxnId="{C8FD9233-F9F9-433A-B304-BF3C7ECBB02E}">
      <dgm:prSet/>
      <dgm:spPr/>
      <dgm:t>
        <a:bodyPr/>
        <a:lstStyle/>
        <a:p>
          <a:endParaRPr lang="en-US"/>
        </a:p>
      </dgm:t>
    </dgm:pt>
    <dgm:pt modelId="{ED8DC380-EF04-485E-90D5-172D170538DE}" type="sibTrans" cxnId="{C8FD9233-F9F9-433A-B304-BF3C7ECBB02E}">
      <dgm:prSet/>
      <dgm:spPr/>
      <dgm:t>
        <a:bodyPr/>
        <a:lstStyle/>
        <a:p>
          <a:endParaRPr lang="en-US"/>
        </a:p>
      </dgm:t>
    </dgm:pt>
    <dgm:pt modelId="{C9E1EC02-D08A-464C-9A0D-C11E21A851D0}" type="pres">
      <dgm:prSet presAssocID="{8BBEEDAA-7406-49D7-9785-17434AFB92E4}" presName="Name0" presStyleCnt="0">
        <dgm:presLayoutVars>
          <dgm:dir/>
          <dgm:animLvl val="lvl"/>
          <dgm:resizeHandles/>
        </dgm:presLayoutVars>
      </dgm:prSet>
      <dgm:spPr/>
    </dgm:pt>
    <dgm:pt modelId="{F9F198CC-D0EA-42DB-9BC9-E4777F5A7BC6}" type="pres">
      <dgm:prSet presAssocID="{12D964B2-9497-49DA-9E42-2127403BBF7B}" presName="linNode" presStyleCnt="0"/>
      <dgm:spPr/>
    </dgm:pt>
    <dgm:pt modelId="{27E1F631-AC9C-4DC5-A74A-8C7382D34472}" type="pres">
      <dgm:prSet presAssocID="{12D964B2-9497-49DA-9E42-2127403BBF7B}" presName="parentShp" presStyleLbl="node1" presStyleIdx="0" presStyleCnt="2" custScaleX="49466" custScaleY="101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9A8C9-06DC-4DCF-8ECB-975999B2AF7F}" type="pres">
      <dgm:prSet presAssocID="{12D964B2-9497-49DA-9E42-2127403BBF7B}" presName="childShp" presStyleLbl="bgAccFollowNode1" presStyleIdx="0" presStyleCnt="2" custScaleX="131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BB970-8297-46D0-B6D5-1C3B6DE07BAE}" type="pres">
      <dgm:prSet presAssocID="{1EB61201-8D65-4DEB-B3CE-528D45F6A37B}" presName="spacing" presStyleCnt="0"/>
      <dgm:spPr/>
    </dgm:pt>
    <dgm:pt modelId="{9812829E-69AC-4845-9255-364239743F9A}" type="pres">
      <dgm:prSet presAssocID="{F192E09E-4276-4312-974C-838EDF1A2151}" presName="linNode" presStyleCnt="0"/>
      <dgm:spPr/>
    </dgm:pt>
    <dgm:pt modelId="{3975A12A-A090-427E-BF22-C13A12A0CDF7}" type="pres">
      <dgm:prSet presAssocID="{F192E09E-4276-4312-974C-838EDF1A2151}" presName="parentShp" presStyleLbl="node1" presStyleIdx="1" presStyleCnt="2" custScaleX="4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107F6-17D4-4E7B-B1DB-6EDE3839D508}" type="pres">
      <dgm:prSet presAssocID="{F192E09E-4276-4312-974C-838EDF1A2151}" presName="childShp" presStyleLbl="bgAccFollowNode1" presStyleIdx="1" presStyleCnt="2" custScaleX="131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13DEE2-B3E4-4936-9691-1CE32FE3ABD0}" srcId="{12D964B2-9497-49DA-9E42-2127403BBF7B}" destId="{A93F0C0F-64F9-480D-80D8-B3364207A73E}" srcOrd="2" destOrd="0" parTransId="{1CE89366-5E53-43B9-A303-3AC5EDA43CA4}" sibTransId="{90C605D3-1DA0-4448-A076-9E1642B6552D}"/>
    <dgm:cxn modelId="{A5AB69F9-F14F-42EF-8DFF-28E55B054E1A}" srcId="{F192E09E-4276-4312-974C-838EDF1A2151}" destId="{88B0B93F-BCD9-4D8A-9A3F-C75430C882E5}" srcOrd="3" destOrd="0" parTransId="{51288F0F-B255-4B87-A329-6356F999D854}" sibTransId="{AB907FBA-E2D8-4E4A-89DC-DF306AD3FBC9}"/>
    <dgm:cxn modelId="{E215BBD9-E8B0-4758-A29B-5D9322BAEA4A}" srcId="{12D964B2-9497-49DA-9E42-2127403BBF7B}" destId="{CFA9EE61-8E2D-4983-A1E9-0BB5F0A82AE9}" srcOrd="0" destOrd="0" parTransId="{9E9B3AE5-DCBE-4500-A494-D22F93C1C4AD}" sibTransId="{DAA24015-A338-4FBA-AE54-BF42BEFEEE6F}"/>
    <dgm:cxn modelId="{8B534EAF-0B0C-4C84-94A5-F477BFF8698E}" type="presOf" srcId="{15025016-8C08-4BBC-A3CE-81517AC56426}" destId="{343107F6-17D4-4E7B-B1DB-6EDE3839D508}" srcOrd="0" destOrd="2" presId="urn:microsoft.com/office/officeart/2005/8/layout/vList6"/>
    <dgm:cxn modelId="{9F996310-6FFE-4D20-8CCE-523F33AEC142}" srcId="{F192E09E-4276-4312-974C-838EDF1A2151}" destId="{15025016-8C08-4BBC-A3CE-81517AC56426}" srcOrd="2" destOrd="0" parTransId="{27EA0E79-561F-46B0-A284-2D470DDA3CEB}" sibTransId="{4FA34DD4-91ED-4F0D-B9A4-B2C9026CEA22}"/>
    <dgm:cxn modelId="{E055922C-DB3E-4646-8770-4E9393CB80ED}" srcId="{8BBEEDAA-7406-49D7-9785-17434AFB92E4}" destId="{F192E09E-4276-4312-974C-838EDF1A2151}" srcOrd="1" destOrd="0" parTransId="{349F655E-142A-4DB6-AF8D-A30D7804AA5C}" sibTransId="{92585A4D-74A9-4FFA-BD0B-0EA5ACE61298}"/>
    <dgm:cxn modelId="{6DC25F05-8C07-4B86-BD00-926518F60C80}" type="presOf" srcId="{8BBEEDAA-7406-49D7-9785-17434AFB92E4}" destId="{C9E1EC02-D08A-464C-9A0D-C11E21A851D0}" srcOrd="0" destOrd="0" presId="urn:microsoft.com/office/officeart/2005/8/layout/vList6"/>
    <dgm:cxn modelId="{A65209B4-429C-486A-9602-A4537D5E9920}" type="presOf" srcId="{12D964B2-9497-49DA-9E42-2127403BBF7B}" destId="{27E1F631-AC9C-4DC5-A74A-8C7382D34472}" srcOrd="0" destOrd="0" presId="urn:microsoft.com/office/officeart/2005/8/layout/vList6"/>
    <dgm:cxn modelId="{0E3A56CB-0DD4-4D4E-ADD7-E3F05A0480FD}" type="presOf" srcId="{5F83AB19-5C5F-4921-8BB8-6F2DA26847F8}" destId="{343107F6-17D4-4E7B-B1DB-6EDE3839D508}" srcOrd="0" destOrd="0" presId="urn:microsoft.com/office/officeart/2005/8/layout/vList6"/>
    <dgm:cxn modelId="{688AA347-112D-4118-B732-59ECC3CE55A6}" srcId="{F192E09E-4276-4312-974C-838EDF1A2151}" destId="{5F83AB19-5C5F-4921-8BB8-6F2DA26847F8}" srcOrd="0" destOrd="0" parTransId="{131E61E9-CADE-43F5-B84D-43A15E739D9B}" sibTransId="{49AD5B7B-BB7E-4BCB-B55E-DD702CE5D9BA}"/>
    <dgm:cxn modelId="{5CF3A7FC-4542-4AC8-A25C-62A379F01458}" type="presOf" srcId="{88B0B93F-BCD9-4D8A-9A3F-C75430C882E5}" destId="{343107F6-17D4-4E7B-B1DB-6EDE3839D508}" srcOrd="0" destOrd="3" presId="urn:microsoft.com/office/officeart/2005/8/layout/vList6"/>
    <dgm:cxn modelId="{701010CB-36B4-480A-AA20-C6CA6BBFC21C}" type="presOf" srcId="{85EF3E84-2E36-4C2B-86B6-0408F83EDC50}" destId="{343107F6-17D4-4E7B-B1DB-6EDE3839D508}" srcOrd="0" destOrd="1" presId="urn:microsoft.com/office/officeart/2005/8/layout/vList6"/>
    <dgm:cxn modelId="{D968C33E-01D2-4FC2-96C3-18A61A31D0A2}" type="presOf" srcId="{366B724D-312B-4FAA-93E8-5ACCBEBFEB78}" destId="{7FB9A8C9-06DC-4DCF-8ECB-975999B2AF7F}" srcOrd="0" destOrd="1" presId="urn:microsoft.com/office/officeart/2005/8/layout/vList6"/>
    <dgm:cxn modelId="{C8FD9233-F9F9-433A-B304-BF3C7ECBB02E}" srcId="{12D964B2-9497-49DA-9E42-2127403BBF7B}" destId="{366B724D-312B-4FAA-93E8-5ACCBEBFEB78}" srcOrd="1" destOrd="0" parTransId="{BB94D109-340D-45BE-85DB-2F12D42297FE}" sibTransId="{ED8DC380-EF04-485E-90D5-172D170538DE}"/>
    <dgm:cxn modelId="{B29787DC-21D1-4F67-A0DB-1C817D5EEAE9}" type="presOf" srcId="{F192E09E-4276-4312-974C-838EDF1A2151}" destId="{3975A12A-A090-427E-BF22-C13A12A0CDF7}" srcOrd="0" destOrd="0" presId="urn:microsoft.com/office/officeart/2005/8/layout/vList6"/>
    <dgm:cxn modelId="{4FD79C78-844E-4919-B6C7-888716E5A4C7}" srcId="{8BBEEDAA-7406-49D7-9785-17434AFB92E4}" destId="{12D964B2-9497-49DA-9E42-2127403BBF7B}" srcOrd="0" destOrd="0" parTransId="{8CBDEC2F-AF97-4079-A426-DB2912BEECAD}" sibTransId="{1EB61201-8D65-4DEB-B3CE-528D45F6A37B}"/>
    <dgm:cxn modelId="{921A84F6-B939-4F5D-84AE-016C91F2A3AD}" srcId="{F192E09E-4276-4312-974C-838EDF1A2151}" destId="{85EF3E84-2E36-4C2B-86B6-0408F83EDC50}" srcOrd="1" destOrd="0" parTransId="{B03C712C-00EC-4E98-85B4-A89152F9DB80}" sibTransId="{8B4248EF-99A7-4887-B76E-B199BA87908C}"/>
    <dgm:cxn modelId="{4912465A-29B9-41E1-9EC8-D333BFAFB5F1}" type="presOf" srcId="{A93F0C0F-64F9-480D-80D8-B3364207A73E}" destId="{7FB9A8C9-06DC-4DCF-8ECB-975999B2AF7F}" srcOrd="0" destOrd="2" presId="urn:microsoft.com/office/officeart/2005/8/layout/vList6"/>
    <dgm:cxn modelId="{262BDB8A-D797-4BF7-A4A4-ECF993255D4B}" type="presOf" srcId="{CFA9EE61-8E2D-4983-A1E9-0BB5F0A82AE9}" destId="{7FB9A8C9-06DC-4DCF-8ECB-975999B2AF7F}" srcOrd="0" destOrd="0" presId="urn:microsoft.com/office/officeart/2005/8/layout/vList6"/>
    <dgm:cxn modelId="{0CE45796-2BA4-41D7-9C61-4D478502A082}" type="presParOf" srcId="{C9E1EC02-D08A-464C-9A0D-C11E21A851D0}" destId="{F9F198CC-D0EA-42DB-9BC9-E4777F5A7BC6}" srcOrd="0" destOrd="0" presId="urn:microsoft.com/office/officeart/2005/8/layout/vList6"/>
    <dgm:cxn modelId="{1AEA0718-A71B-4CD4-AF79-57193FD68C09}" type="presParOf" srcId="{F9F198CC-D0EA-42DB-9BC9-E4777F5A7BC6}" destId="{27E1F631-AC9C-4DC5-A74A-8C7382D34472}" srcOrd="0" destOrd="0" presId="urn:microsoft.com/office/officeart/2005/8/layout/vList6"/>
    <dgm:cxn modelId="{683B3457-6FAA-46B4-B893-F3909382E8A9}" type="presParOf" srcId="{F9F198CC-D0EA-42DB-9BC9-E4777F5A7BC6}" destId="{7FB9A8C9-06DC-4DCF-8ECB-975999B2AF7F}" srcOrd="1" destOrd="0" presId="urn:microsoft.com/office/officeart/2005/8/layout/vList6"/>
    <dgm:cxn modelId="{5CD3FF27-56EE-4934-8408-895751EFA5DE}" type="presParOf" srcId="{C9E1EC02-D08A-464C-9A0D-C11E21A851D0}" destId="{861BB970-8297-46D0-B6D5-1C3B6DE07BAE}" srcOrd="1" destOrd="0" presId="urn:microsoft.com/office/officeart/2005/8/layout/vList6"/>
    <dgm:cxn modelId="{57E64FE9-991F-4384-B3C0-EF3282EF466B}" type="presParOf" srcId="{C9E1EC02-D08A-464C-9A0D-C11E21A851D0}" destId="{9812829E-69AC-4845-9255-364239743F9A}" srcOrd="2" destOrd="0" presId="urn:microsoft.com/office/officeart/2005/8/layout/vList6"/>
    <dgm:cxn modelId="{3CA4DD64-9448-4696-B5E0-86AC894B75DE}" type="presParOf" srcId="{9812829E-69AC-4845-9255-364239743F9A}" destId="{3975A12A-A090-427E-BF22-C13A12A0CDF7}" srcOrd="0" destOrd="0" presId="urn:microsoft.com/office/officeart/2005/8/layout/vList6"/>
    <dgm:cxn modelId="{FB7521DD-42D3-4B43-AB3C-4973EB0B8FA5}" type="presParOf" srcId="{9812829E-69AC-4845-9255-364239743F9A}" destId="{343107F6-17D4-4E7B-B1DB-6EDE3839D50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9A8C9-06DC-4DCF-8ECB-975999B2AF7F}">
      <dsp:nvSpPr>
        <dsp:cNvPr id="0" name=""/>
        <dsp:cNvSpPr/>
      </dsp:nvSpPr>
      <dsp:spPr>
        <a:xfrm>
          <a:off x="1740899" y="14622"/>
          <a:ext cx="6701837" cy="21632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Calendar voting page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Suggest times (basic algorithm)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Starting pilot </a:t>
          </a:r>
          <a:endParaRPr lang="en-US" sz="2700" kern="1200" dirty="0"/>
        </a:p>
      </dsp:txBody>
      <dsp:txXfrm>
        <a:off x="1740899" y="285024"/>
        <a:ext cx="5890631" cy="1622412"/>
      </dsp:txXfrm>
    </dsp:sp>
    <dsp:sp modelId="{27E1F631-AC9C-4DC5-A74A-8C7382D34472}">
      <dsp:nvSpPr>
        <dsp:cNvPr id="0" name=""/>
        <dsp:cNvSpPr/>
      </dsp:nvSpPr>
      <dsp:spPr>
        <a:xfrm>
          <a:off x="61501" y="2010"/>
          <a:ext cx="1679397" cy="2188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Milestone </a:t>
          </a:r>
          <a:r>
            <a:rPr lang="en-US" sz="11500" kern="1200" dirty="0" smtClean="0"/>
            <a:t>2</a:t>
          </a:r>
          <a:endParaRPr lang="en-US" sz="11500" kern="1200" dirty="0"/>
        </a:p>
      </dsp:txBody>
      <dsp:txXfrm>
        <a:off x="143482" y="83991"/>
        <a:ext cx="1515435" cy="2024477"/>
      </dsp:txXfrm>
    </dsp:sp>
    <dsp:sp modelId="{343107F6-17D4-4E7B-B1DB-6EDE3839D508}">
      <dsp:nvSpPr>
        <dsp:cNvPr id="0" name=""/>
        <dsp:cNvSpPr/>
      </dsp:nvSpPr>
      <dsp:spPr>
        <a:xfrm>
          <a:off x="1668055" y="2406772"/>
          <a:ext cx="6706782" cy="21632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Better UI, UX, Logo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Phone Gap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Adding features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Implement conclusions from pilot</a:t>
          </a:r>
          <a:endParaRPr lang="en-US" sz="2700" kern="1200" dirty="0"/>
        </a:p>
      </dsp:txBody>
      <dsp:txXfrm>
        <a:off x="1668055" y="2677174"/>
        <a:ext cx="5895576" cy="1622412"/>
      </dsp:txXfrm>
    </dsp:sp>
    <dsp:sp modelId="{3975A12A-A090-427E-BF22-C13A12A0CDF7}">
      <dsp:nvSpPr>
        <dsp:cNvPr id="0" name=""/>
        <dsp:cNvSpPr/>
      </dsp:nvSpPr>
      <dsp:spPr>
        <a:xfrm>
          <a:off x="129400" y="2406772"/>
          <a:ext cx="1538654" cy="2163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Milestone </a:t>
          </a:r>
          <a:r>
            <a:rPr lang="en-US" sz="11500" kern="1200" dirty="0" smtClean="0"/>
            <a:t>3</a:t>
          </a:r>
          <a:endParaRPr lang="en-US" sz="11500" kern="1200" dirty="0"/>
        </a:p>
      </dsp:txBody>
      <dsp:txXfrm>
        <a:off x="204511" y="2481883"/>
        <a:ext cx="1388432" cy="2012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C73ED0E-7D55-4904-BC05-ACF4DA495FE1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29" y="1700808"/>
            <a:ext cx="6511131" cy="32925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The way to schedule up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5648623" cy="1204306"/>
          </a:xfrm>
        </p:spPr>
        <p:txBody>
          <a:bodyPr/>
          <a:lstStyle/>
          <a:p>
            <a:r>
              <a:rPr lang="en-US" cap="none" dirty="0" err="1" smtClean="0">
                <a:latin typeface="Cooper Black" pitchFamily="18" charset="0"/>
                <a:cs typeface="Andalus" pitchFamily="18" charset="-78"/>
              </a:rPr>
              <a:t>Sched’Up</a:t>
            </a:r>
            <a:endParaRPr lang="en-US" cap="none" dirty="0">
              <a:latin typeface="Cooper Black" pitchFamily="18" charset="0"/>
              <a:cs typeface="Andalus" pitchFamily="18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5497614"/>
            <a:ext cx="6408712" cy="739698"/>
          </a:xfrm>
          <a:prstGeom prst="rect">
            <a:avLst/>
          </a:prstGeom>
        </p:spPr>
        <p:txBody>
          <a:bodyPr vert="horz" lIns="91440" tIns="9144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Tel Aviv University</a:t>
            </a:r>
          </a:p>
          <a:p>
            <a:pPr algn="ctr"/>
            <a:r>
              <a:rPr lang="en-US" dirty="0"/>
              <a:t>Blavatanik School of Computer Science</a:t>
            </a:r>
          </a:p>
          <a:p>
            <a:pPr algn="ctr"/>
            <a:r>
              <a:rPr lang="en-US" b="1" dirty="0"/>
              <a:t>Google Workshop for Web Technologies, </a:t>
            </a:r>
            <a:r>
              <a:rPr lang="en-US" b="1" dirty="0" smtClean="0"/>
              <a:t>2013-2014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51720" y="3501008"/>
            <a:ext cx="5648623" cy="120430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Shir</a:t>
            </a:r>
            <a:r>
              <a:rPr lang="en-US" sz="2400" cap="none" dirty="0" smtClean="0">
                <a:latin typeface="Arial Rounded MT Bold" pitchFamily="34" charset="0"/>
              </a:rPr>
              <a:t> Lev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Tomer</a:t>
            </a: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Filiba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Yana </a:t>
            </a:r>
            <a:r>
              <a:rPr lang="en-US" sz="2400" cap="none" dirty="0" err="1" smtClean="0">
                <a:latin typeface="Arial Rounded MT Bold" pitchFamily="34" charset="0"/>
              </a:rPr>
              <a:t>Tartakovsky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Ofir</a:t>
            </a:r>
            <a:r>
              <a:rPr lang="en-US" sz="2400" cap="none" dirty="0" smtClean="0">
                <a:latin typeface="Arial Rounded MT Bold" pitchFamily="34" charset="0"/>
              </a:rPr>
              <a:t> Ventura</a:t>
            </a:r>
            <a:endParaRPr lang="en-US" sz="2400" cap="none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Each team member was responsible for one part of the flow</a:t>
            </a:r>
          </a:p>
          <a:p>
            <a:pPr lvl="1"/>
            <a:r>
              <a:rPr lang="en-US" sz="2800" dirty="0" smtClean="0"/>
              <a:t>Creating new event</a:t>
            </a:r>
          </a:p>
          <a:p>
            <a:pPr lvl="1"/>
            <a:r>
              <a:rPr lang="en-US" sz="2800" dirty="0" smtClean="0"/>
              <a:t>My events page and Invited to page</a:t>
            </a:r>
          </a:p>
          <a:p>
            <a:pPr lvl="1"/>
            <a:r>
              <a:rPr lang="en-US" sz="2800" dirty="0" smtClean="0"/>
              <a:t>Responding to an event</a:t>
            </a:r>
          </a:p>
          <a:p>
            <a:pPr lvl="1"/>
            <a:r>
              <a:rPr lang="en-US" sz="2800" dirty="0" smtClean="0"/>
              <a:t>Authentication via google account and google API’s</a:t>
            </a:r>
          </a:p>
          <a:p>
            <a:pPr lvl="1"/>
            <a:r>
              <a:rPr lang="en-US" sz="2800" dirty="0" smtClean="0"/>
              <a:t>Building the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vs. Easy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New </a:t>
            </a:r>
            <a:r>
              <a:rPr lang="en-US" b="1" dirty="0"/>
              <a:t>technologies: </a:t>
            </a:r>
            <a:r>
              <a:rPr lang="en-US" b="1" dirty="0" err="1" smtClean="0"/>
              <a:t>Datastore</a:t>
            </a:r>
            <a:r>
              <a:rPr lang="en-US" b="1" dirty="0"/>
              <a:t>, python, </a:t>
            </a:r>
            <a:r>
              <a:rPr lang="en-US" b="1" dirty="0" err="1" smtClean="0"/>
              <a:t>Javascript</a:t>
            </a:r>
            <a:r>
              <a:rPr lang="en-US" b="1" dirty="0"/>
              <a:t>, </a:t>
            </a:r>
            <a:r>
              <a:rPr lang="en-US" b="1" dirty="0" smtClean="0"/>
              <a:t>CSS, </a:t>
            </a:r>
            <a:r>
              <a:rPr lang="en-US" b="1" dirty="0"/>
              <a:t>html, </a:t>
            </a:r>
            <a:r>
              <a:rPr lang="en-US" b="1" dirty="0" smtClean="0"/>
              <a:t>JQM, </a:t>
            </a:r>
            <a:r>
              <a:rPr lang="en-US" b="1" dirty="0"/>
              <a:t>etc…</a:t>
            </a:r>
          </a:p>
          <a:p>
            <a:r>
              <a:rPr lang="en-US" dirty="0" smtClean="0"/>
              <a:t>Migration to Web-App</a:t>
            </a:r>
          </a:p>
          <a:p>
            <a:r>
              <a:rPr lang="en-US" dirty="0" smtClean="0"/>
              <a:t>100 Emails per day limit</a:t>
            </a:r>
          </a:p>
          <a:p>
            <a:r>
              <a:rPr lang="en-US" dirty="0" smtClean="0"/>
              <a:t>Google API’s required investigation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Oauth well integrated with app-engine</a:t>
            </a:r>
          </a:p>
          <a:p>
            <a:r>
              <a:rPr lang="en-US" dirty="0" smtClean="0"/>
              <a:t>Good design (separation of modules)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0596281"/>
              </p:ext>
            </p:extLst>
          </p:nvPr>
        </p:nvGraphicFramePr>
        <p:xfrm>
          <a:off x="323528" y="1628800"/>
          <a:ext cx="8446840" cy="492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420"/>
                <a:gridCol w="4223420"/>
              </a:tblGrid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Estimation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baseline="0" dirty="0" smtClean="0"/>
                        <a:t>calendar voting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 times algorithm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Preferences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Making</a:t>
                      </a:r>
                      <a:r>
                        <a:rPr lang="en-US" baseline="0" dirty="0" smtClean="0"/>
                        <a:t> UI Better +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weeks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Editing</a:t>
                      </a:r>
                      <a:r>
                        <a:rPr lang="en-US" baseline="0" dirty="0" smtClean="0"/>
                        <a:t> Existing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Phone-Gap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</a:tr>
              <a:tr h="792716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login</a:t>
                      </a:r>
                      <a:r>
                        <a:rPr lang="en-US" baseline="0" dirty="0" smtClean="0"/>
                        <a:t> \ creating </a:t>
                      </a:r>
                      <a:r>
                        <a:rPr lang="en-US" baseline="0" dirty="0" err="1" smtClean="0"/>
                        <a:t>facebook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459272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themes by 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Road-Map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5061591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511</TotalTime>
  <Words>199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Sched’Up</vt:lpstr>
      <vt:lpstr>Progress</vt:lpstr>
      <vt:lpstr>Difficulties vs. Easy Stuff</vt:lpstr>
      <vt:lpstr>Future Features</vt:lpstr>
      <vt:lpstr>Road-Map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ofir</dc:creator>
  <cp:lastModifiedBy>ofir</cp:lastModifiedBy>
  <cp:revision>30</cp:revision>
  <dcterms:created xsi:type="dcterms:W3CDTF">2013-10-30T06:45:57Z</dcterms:created>
  <dcterms:modified xsi:type="dcterms:W3CDTF">2013-11-24T17:11:38Z</dcterms:modified>
</cp:coreProperties>
</file>