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4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561" autoAdjust="0"/>
  </p:normalViewPr>
  <p:slideViewPr>
    <p:cSldViewPr>
      <p:cViewPr>
        <p:scale>
          <a:sx n="80" d="100"/>
          <a:sy n="80" d="100"/>
        </p:scale>
        <p:origin x="-10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BEEDAA-7406-49D7-9785-17434AFB92E4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92E09E-4276-4312-974C-838EDF1A2151}">
      <dgm:prSet phldrT="[Text]" custT="1"/>
      <dgm:spPr/>
      <dgm:t>
        <a:bodyPr/>
        <a:lstStyle/>
        <a:p>
          <a:r>
            <a:rPr lang="en-US" sz="2100" dirty="0" smtClean="0"/>
            <a:t>Milestone </a:t>
          </a:r>
          <a:r>
            <a:rPr lang="en-US" sz="11500" dirty="0" smtClean="0"/>
            <a:t>3</a:t>
          </a:r>
          <a:endParaRPr lang="en-US" sz="11500" dirty="0"/>
        </a:p>
      </dgm:t>
    </dgm:pt>
    <dgm:pt modelId="{349F655E-142A-4DB6-AF8D-A30D7804AA5C}" type="parTrans" cxnId="{E055922C-DB3E-4646-8770-4E9393CB80ED}">
      <dgm:prSet/>
      <dgm:spPr/>
      <dgm:t>
        <a:bodyPr/>
        <a:lstStyle/>
        <a:p>
          <a:endParaRPr lang="en-US"/>
        </a:p>
      </dgm:t>
    </dgm:pt>
    <dgm:pt modelId="{92585A4D-74A9-4FFA-BD0B-0EA5ACE61298}" type="sibTrans" cxnId="{E055922C-DB3E-4646-8770-4E9393CB80ED}">
      <dgm:prSet/>
      <dgm:spPr/>
      <dgm:t>
        <a:bodyPr/>
        <a:lstStyle/>
        <a:p>
          <a:endParaRPr lang="en-US"/>
        </a:p>
      </dgm:t>
    </dgm:pt>
    <dgm:pt modelId="{5F83AB19-5C5F-4921-8BB8-6F2DA26847F8}">
      <dgm:prSet phldrT="[Text]"/>
      <dgm:spPr/>
      <dgm:t>
        <a:bodyPr/>
        <a:lstStyle/>
        <a:p>
          <a:r>
            <a:rPr lang="en-US" dirty="0" smtClean="0"/>
            <a:t>Better UI, UX, Logo</a:t>
          </a:r>
          <a:endParaRPr lang="en-US" dirty="0"/>
        </a:p>
      </dgm:t>
    </dgm:pt>
    <dgm:pt modelId="{131E61E9-CADE-43F5-B84D-43A15E739D9B}" type="parTrans" cxnId="{688AA347-112D-4118-B732-59ECC3CE55A6}">
      <dgm:prSet/>
      <dgm:spPr/>
      <dgm:t>
        <a:bodyPr/>
        <a:lstStyle/>
        <a:p>
          <a:endParaRPr lang="en-US"/>
        </a:p>
      </dgm:t>
    </dgm:pt>
    <dgm:pt modelId="{49AD5B7B-BB7E-4BCB-B55E-DD702CE5D9BA}" type="sibTrans" cxnId="{688AA347-112D-4118-B732-59ECC3CE55A6}">
      <dgm:prSet/>
      <dgm:spPr/>
      <dgm:t>
        <a:bodyPr/>
        <a:lstStyle/>
        <a:p>
          <a:endParaRPr lang="en-US"/>
        </a:p>
      </dgm:t>
    </dgm:pt>
    <dgm:pt modelId="{85EF3E84-2E36-4C2B-86B6-0408F83EDC50}">
      <dgm:prSet phldrT="[Text]"/>
      <dgm:spPr/>
      <dgm:t>
        <a:bodyPr/>
        <a:lstStyle/>
        <a:p>
          <a:r>
            <a:rPr lang="en-US" dirty="0" smtClean="0"/>
            <a:t>Phone Gap</a:t>
          </a:r>
          <a:endParaRPr lang="en-US" dirty="0"/>
        </a:p>
      </dgm:t>
    </dgm:pt>
    <dgm:pt modelId="{B03C712C-00EC-4E98-85B4-A89152F9DB80}" type="parTrans" cxnId="{921A84F6-B939-4F5D-84AE-016C91F2A3AD}">
      <dgm:prSet/>
      <dgm:spPr/>
      <dgm:t>
        <a:bodyPr/>
        <a:lstStyle/>
        <a:p>
          <a:endParaRPr lang="en-US"/>
        </a:p>
      </dgm:t>
    </dgm:pt>
    <dgm:pt modelId="{8B4248EF-99A7-4887-B76E-B199BA87908C}" type="sibTrans" cxnId="{921A84F6-B939-4F5D-84AE-016C91F2A3AD}">
      <dgm:prSet/>
      <dgm:spPr/>
      <dgm:t>
        <a:bodyPr/>
        <a:lstStyle/>
        <a:p>
          <a:endParaRPr lang="en-US"/>
        </a:p>
      </dgm:t>
    </dgm:pt>
    <dgm:pt modelId="{15025016-8C08-4BBC-A3CE-81517AC56426}">
      <dgm:prSet phldrT="[Text]"/>
      <dgm:spPr/>
      <dgm:t>
        <a:bodyPr/>
        <a:lstStyle/>
        <a:p>
          <a:r>
            <a:rPr lang="en-US" dirty="0" smtClean="0"/>
            <a:t>Adding features</a:t>
          </a:r>
          <a:endParaRPr lang="en-US" dirty="0"/>
        </a:p>
      </dgm:t>
    </dgm:pt>
    <dgm:pt modelId="{27EA0E79-561F-46B0-A284-2D470DDA3CEB}" type="parTrans" cxnId="{9F996310-6FFE-4D20-8CCE-523F33AEC142}">
      <dgm:prSet/>
      <dgm:spPr/>
      <dgm:t>
        <a:bodyPr/>
        <a:lstStyle/>
        <a:p>
          <a:endParaRPr lang="en-US"/>
        </a:p>
      </dgm:t>
    </dgm:pt>
    <dgm:pt modelId="{4FA34DD4-91ED-4F0D-B9A4-B2C9026CEA22}" type="sibTrans" cxnId="{9F996310-6FFE-4D20-8CCE-523F33AEC142}">
      <dgm:prSet/>
      <dgm:spPr/>
      <dgm:t>
        <a:bodyPr/>
        <a:lstStyle/>
        <a:p>
          <a:endParaRPr lang="en-US"/>
        </a:p>
      </dgm:t>
    </dgm:pt>
    <dgm:pt modelId="{88B0B93F-BCD9-4D8A-9A3F-C75430C882E5}">
      <dgm:prSet phldrT="[Text]"/>
      <dgm:spPr/>
      <dgm:t>
        <a:bodyPr/>
        <a:lstStyle/>
        <a:p>
          <a:r>
            <a:rPr lang="en-US" dirty="0" smtClean="0"/>
            <a:t>Implement conclusions from pilot</a:t>
          </a:r>
          <a:endParaRPr lang="en-US" dirty="0"/>
        </a:p>
      </dgm:t>
    </dgm:pt>
    <dgm:pt modelId="{51288F0F-B255-4B87-A329-6356F999D854}" type="parTrans" cxnId="{A5AB69F9-F14F-42EF-8DFF-28E55B054E1A}">
      <dgm:prSet/>
      <dgm:spPr/>
      <dgm:t>
        <a:bodyPr/>
        <a:lstStyle/>
        <a:p>
          <a:endParaRPr lang="en-US"/>
        </a:p>
      </dgm:t>
    </dgm:pt>
    <dgm:pt modelId="{AB907FBA-E2D8-4E4A-89DC-DF306AD3FBC9}" type="sibTrans" cxnId="{A5AB69F9-F14F-42EF-8DFF-28E55B054E1A}">
      <dgm:prSet/>
      <dgm:spPr/>
      <dgm:t>
        <a:bodyPr/>
        <a:lstStyle/>
        <a:p>
          <a:endParaRPr lang="en-US"/>
        </a:p>
      </dgm:t>
    </dgm:pt>
    <dgm:pt modelId="{C9E1EC02-D08A-464C-9A0D-C11E21A851D0}" type="pres">
      <dgm:prSet presAssocID="{8BBEEDAA-7406-49D7-9785-17434AFB92E4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812829E-69AC-4845-9255-364239743F9A}" type="pres">
      <dgm:prSet presAssocID="{F192E09E-4276-4312-974C-838EDF1A2151}" presName="linNode" presStyleCnt="0"/>
      <dgm:spPr/>
    </dgm:pt>
    <dgm:pt modelId="{3975A12A-A090-427E-BF22-C13A12A0CDF7}" type="pres">
      <dgm:prSet presAssocID="{F192E09E-4276-4312-974C-838EDF1A2151}" presName="parentShp" presStyleLbl="node1" presStyleIdx="0" presStyleCnt="1" custScaleX="452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3107F6-17D4-4E7B-B1DB-6EDE3839D508}" type="pres">
      <dgm:prSet presAssocID="{F192E09E-4276-4312-974C-838EDF1A2151}" presName="childShp" presStyleLbl="bgAccFollowNode1" presStyleIdx="0" presStyleCnt="1" custScaleX="1314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B534EAF-0B0C-4C84-94A5-F477BFF8698E}" type="presOf" srcId="{15025016-8C08-4BBC-A3CE-81517AC56426}" destId="{343107F6-17D4-4E7B-B1DB-6EDE3839D508}" srcOrd="0" destOrd="2" presId="urn:microsoft.com/office/officeart/2005/8/layout/vList6"/>
    <dgm:cxn modelId="{9F996310-6FFE-4D20-8CCE-523F33AEC142}" srcId="{F192E09E-4276-4312-974C-838EDF1A2151}" destId="{15025016-8C08-4BBC-A3CE-81517AC56426}" srcOrd="2" destOrd="0" parTransId="{27EA0E79-561F-46B0-A284-2D470DDA3CEB}" sibTransId="{4FA34DD4-91ED-4F0D-B9A4-B2C9026CEA22}"/>
    <dgm:cxn modelId="{688AA347-112D-4118-B732-59ECC3CE55A6}" srcId="{F192E09E-4276-4312-974C-838EDF1A2151}" destId="{5F83AB19-5C5F-4921-8BB8-6F2DA26847F8}" srcOrd="0" destOrd="0" parTransId="{131E61E9-CADE-43F5-B84D-43A15E739D9B}" sibTransId="{49AD5B7B-BB7E-4BCB-B55E-DD702CE5D9BA}"/>
    <dgm:cxn modelId="{E055922C-DB3E-4646-8770-4E9393CB80ED}" srcId="{8BBEEDAA-7406-49D7-9785-17434AFB92E4}" destId="{F192E09E-4276-4312-974C-838EDF1A2151}" srcOrd="0" destOrd="0" parTransId="{349F655E-142A-4DB6-AF8D-A30D7804AA5C}" sibTransId="{92585A4D-74A9-4FFA-BD0B-0EA5ACE61298}"/>
    <dgm:cxn modelId="{6DC25F05-8C07-4B86-BD00-926518F60C80}" type="presOf" srcId="{8BBEEDAA-7406-49D7-9785-17434AFB92E4}" destId="{C9E1EC02-D08A-464C-9A0D-C11E21A851D0}" srcOrd="0" destOrd="0" presId="urn:microsoft.com/office/officeart/2005/8/layout/vList6"/>
    <dgm:cxn modelId="{B29787DC-21D1-4F67-A0DB-1C817D5EEAE9}" type="presOf" srcId="{F192E09E-4276-4312-974C-838EDF1A2151}" destId="{3975A12A-A090-427E-BF22-C13A12A0CDF7}" srcOrd="0" destOrd="0" presId="urn:microsoft.com/office/officeart/2005/8/layout/vList6"/>
    <dgm:cxn modelId="{701010CB-36B4-480A-AA20-C6CA6BBFC21C}" type="presOf" srcId="{85EF3E84-2E36-4C2B-86B6-0408F83EDC50}" destId="{343107F6-17D4-4E7B-B1DB-6EDE3839D508}" srcOrd="0" destOrd="1" presId="urn:microsoft.com/office/officeart/2005/8/layout/vList6"/>
    <dgm:cxn modelId="{A5AB69F9-F14F-42EF-8DFF-28E55B054E1A}" srcId="{F192E09E-4276-4312-974C-838EDF1A2151}" destId="{88B0B93F-BCD9-4D8A-9A3F-C75430C882E5}" srcOrd="3" destOrd="0" parTransId="{51288F0F-B255-4B87-A329-6356F999D854}" sibTransId="{AB907FBA-E2D8-4E4A-89DC-DF306AD3FBC9}"/>
    <dgm:cxn modelId="{5CF3A7FC-4542-4AC8-A25C-62A379F01458}" type="presOf" srcId="{88B0B93F-BCD9-4D8A-9A3F-C75430C882E5}" destId="{343107F6-17D4-4E7B-B1DB-6EDE3839D508}" srcOrd="0" destOrd="3" presId="urn:microsoft.com/office/officeart/2005/8/layout/vList6"/>
    <dgm:cxn modelId="{921A84F6-B939-4F5D-84AE-016C91F2A3AD}" srcId="{F192E09E-4276-4312-974C-838EDF1A2151}" destId="{85EF3E84-2E36-4C2B-86B6-0408F83EDC50}" srcOrd="1" destOrd="0" parTransId="{B03C712C-00EC-4E98-85B4-A89152F9DB80}" sibTransId="{8B4248EF-99A7-4887-B76E-B199BA87908C}"/>
    <dgm:cxn modelId="{0E3A56CB-0DD4-4D4E-ADD7-E3F05A0480FD}" type="presOf" srcId="{5F83AB19-5C5F-4921-8BB8-6F2DA26847F8}" destId="{343107F6-17D4-4E7B-B1DB-6EDE3839D508}" srcOrd="0" destOrd="0" presId="urn:microsoft.com/office/officeart/2005/8/layout/vList6"/>
    <dgm:cxn modelId="{57E64FE9-991F-4384-B3C0-EF3282EF466B}" type="presParOf" srcId="{C9E1EC02-D08A-464C-9A0D-C11E21A851D0}" destId="{9812829E-69AC-4845-9255-364239743F9A}" srcOrd="0" destOrd="0" presId="urn:microsoft.com/office/officeart/2005/8/layout/vList6"/>
    <dgm:cxn modelId="{3CA4DD64-9448-4696-B5E0-86AC894B75DE}" type="presParOf" srcId="{9812829E-69AC-4845-9255-364239743F9A}" destId="{3975A12A-A090-427E-BF22-C13A12A0CDF7}" srcOrd="0" destOrd="0" presId="urn:microsoft.com/office/officeart/2005/8/layout/vList6"/>
    <dgm:cxn modelId="{FB7521DD-42D3-4B43-AB3C-4973EB0B8FA5}" type="presParOf" srcId="{9812829E-69AC-4845-9255-364239743F9A}" destId="{343107F6-17D4-4E7B-B1DB-6EDE3839D508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3107F6-17D4-4E7B-B1DB-6EDE3839D508}">
      <dsp:nvSpPr>
        <dsp:cNvPr id="0" name=""/>
        <dsp:cNvSpPr/>
      </dsp:nvSpPr>
      <dsp:spPr>
        <a:xfrm>
          <a:off x="1668055" y="0"/>
          <a:ext cx="6706782" cy="457200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dirty="0" smtClean="0"/>
            <a:t>Better UI, UX, Logo</a:t>
          </a:r>
          <a:endParaRPr lang="en-US" sz="4000" kern="1200" dirty="0"/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dirty="0" smtClean="0"/>
            <a:t>Phone Gap</a:t>
          </a:r>
          <a:endParaRPr lang="en-US" sz="4000" kern="1200" dirty="0"/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dirty="0" smtClean="0"/>
            <a:t>Adding features</a:t>
          </a:r>
          <a:endParaRPr lang="en-US" sz="4000" kern="1200" dirty="0"/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dirty="0" smtClean="0"/>
            <a:t>Implement conclusions from pilot</a:t>
          </a:r>
          <a:endParaRPr lang="en-US" sz="4000" kern="1200" dirty="0"/>
        </a:p>
      </dsp:txBody>
      <dsp:txXfrm>
        <a:off x="1668055" y="571500"/>
        <a:ext cx="4992282" cy="3429000"/>
      </dsp:txXfrm>
    </dsp:sp>
    <dsp:sp modelId="{3975A12A-A090-427E-BF22-C13A12A0CDF7}">
      <dsp:nvSpPr>
        <dsp:cNvPr id="0" name=""/>
        <dsp:cNvSpPr/>
      </dsp:nvSpPr>
      <dsp:spPr>
        <a:xfrm>
          <a:off x="129400" y="0"/>
          <a:ext cx="1538654" cy="457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Milestone </a:t>
          </a:r>
          <a:r>
            <a:rPr lang="en-US" sz="11500" kern="1200" dirty="0" smtClean="0"/>
            <a:t>3</a:t>
          </a:r>
          <a:endParaRPr lang="en-US" sz="11500" kern="1200" dirty="0"/>
        </a:p>
      </dsp:txBody>
      <dsp:txXfrm>
        <a:off x="204511" y="75111"/>
        <a:ext cx="1388432" cy="4421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ED0E-7D55-4904-BC05-ACF4DA495FE1}" type="datetimeFigureOut">
              <a:rPr lang="en-US" smtClean="0"/>
              <a:pPr/>
              <a:t>12/21/2013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66571B0-09B8-4808-82B0-CFE95546DF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ED0E-7D55-4904-BC05-ACF4DA495FE1}" type="datetimeFigureOut">
              <a:rPr lang="en-US" smtClean="0"/>
              <a:pPr/>
              <a:t>12/21/2013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571B0-09B8-4808-82B0-CFE95546DF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866571B0-09B8-4808-82B0-CFE95546DF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ED0E-7D55-4904-BC05-ACF4DA495FE1}" type="datetimeFigureOut">
              <a:rPr lang="en-US" smtClean="0"/>
              <a:pPr/>
              <a:t>12/21/2013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ED0E-7D55-4904-BC05-ACF4DA495FE1}" type="datetimeFigureOut">
              <a:rPr lang="en-US" smtClean="0"/>
              <a:pPr/>
              <a:t>12/21/2013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866571B0-09B8-4808-82B0-CFE95546DF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ED0E-7D55-4904-BC05-ACF4DA495FE1}" type="datetimeFigureOut">
              <a:rPr lang="en-US" smtClean="0"/>
              <a:pPr/>
              <a:t>12/21/2013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66571B0-09B8-4808-82B0-CFE95546DF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2C73ED0E-7D55-4904-BC05-ACF4DA495FE1}" type="datetimeFigureOut">
              <a:rPr lang="en-US" smtClean="0"/>
              <a:pPr/>
              <a:t>12/21/2013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571B0-09B8-4808-82B0-CFE95546DF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ED0E-7D55-4904-BC05-ACF4DA495FE1}" type="datetimeFigureOut">
              <a:rPr lang="en-US" smtClean="0"/>
              <a:pPr/>
              <a:t>12/21/2013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866571B0-09B8-4808-82B0-CFE95546DF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ED0E-7D55-4904-BC05-ACF4DA495FE1}" type="datetimeFigureOut">
              <a:rPr lang="en-US" smtClean="0"/>
              <a:pPr/>
              <a:t>12/21/2013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866571B0-09B8-4808-82B0-CFE95546DF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ED0E-7D55-4904-BC05-ACF4DA495FE1}" type="datetimeFigureOut">
              <a:rPr lang="en-US" smtClean="0"/>
              <a:pPr/>
              <a:t>12/21/2013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6571B0-09B8-4808-82B0-CFE95546DF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66571B0-09B8-4808-82B0-CFE95546DF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3ED0E-7D55-4904-BC05-ACF4DA495FE1}" type="datetimeFigureOut">
              <a:rPr lang="en-US" smtClean="0"/>
              <a:pPr/>
              <a:t>12/21/2013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866571B0-09B8-4808-82B0-CFE95546DF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2C73ED0E-7D55-4904-BC05-ACF4DA495FE1}" type="datetimeFigureOut">
              <a:rPr lang="en-US" smtClean="0"/>
              <a:pPr/>
              <a:t>12/21/2013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2C73ED0E-7D55-4904-BC05-ACF4DA495FE1}" type="datetimeFigureOut">
              <a:rPr lang="en-US" smtClean="0"/>
              <a:pPr/>
              <a:t>12/21/2013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66571B0-09B8-4808-82B0-CFE95546DF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5" r:id="rId1"/>
    <p:sldLayoutId id="2147484226" r:id="rId2"/>
    <p:sldLayoutId id="2147484227" r:id="rId3"/>
    <p:sldLayoutId id="2147484228" r:id="rId4"/>
    <p:sldLayoutId id="2147484229" r:id="rId5"/>
    <p:sldLayoutId id="2147484230" r:id="rId6"/>
    <p:sldLayoutId id="2147484231" r:id="rId7"/>
    <p:sldLayoutId id="2147484232" r:id="rId8"/>
    <p:sldLayoutId id="2147484233" r:id="rId9"/>
    <p:sldLayoutId id="2147484234" r:id="rId10"/>
    <p:sldLayoutId id="214748423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sched-up.appspot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1229" y="1700808"/>
            <a:ext cx="6511131" cy="329259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ambria" pitchFamily="18" charset="0"/>
              </a:rPr>
              <a:t>The way to schedule up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3688" y="404664"/>
            <a:ext cx="5648623" cy="1204306"/>
          </a:xfrm>
        </p:spPr>
        <p:txBody>
          <a:bodyPr/>
          <a:lstStyle/>
          <a:p>
            <a:r>
              <a:rPr lang="en-US" cap="none" dirty="0" err="1" smtClean="0">
                <a:latin typeface="Cooper Black" pitchFamily="18" charset="0"/>
                <a:cs typeface="Andalus" pitchFamily="18" charset="-78"/>
              </a:rPr>
              <a:t>Sched’Up</a:t>
            </a:r>
            <a:endParaRPr lang="en-US" cap="none" dirty="0">
              <a:latin typeface="Cooper Black" pitchFamily="18" charset="0"/>
              <a:cs typeface="Andalus" pitchFamily="18" charset="-78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03648" y="5497614"/>
            <a:ext cx="6408712" cy="739698"/>
          </a:xfrm>
          <a:prstGeom prst="rect">
            <a:avLst/>
          </a:prstGeom>
        </p:spPr>
        <p:txBody>
          <a:bodyPr vert="horz" lIns="91440" tIns="9144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Tel Aviv University</a:t>
            </a:r>
          </a:p>
          <a:p>
            <a:pPr algn="ctr"/>
            <a:r>
              <a:rPr lang="en-US" dirty="0"/>
              <a:t>Blavatanik School of Computer Science</a:t>
            </a:r>
          </a:p>
          <a:p>
            <a:pPr algn="ctr"/>
            <a:r>
              <a:rPr lang="en-US" b="1" dirty="0"/>
              <a:t>Google Workshop for Web Technologies, </a:t>
            </a:r>
            <a:r>
              <a:rPr lang="en-US" b="1" dirty="0" smtClean="0"/>
              <a:t>2013-2014</a:t>
            </a:r>
            <a:endParaRPr lang="en-US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051720" y="3501008"/>
            <a:ext cx="5648623" cy="1204306"/>
          </a:xfrm>
          <a:prstGeom prst="rect">
            <a:avLst/>
          </a:prstGeom>
        </p:spPr>
        <p:txBody>
          <a:bodyPr vert="horz" lIns="91440" tIns="45720" rIns="91440" bIns="9144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 cap="none" dirty="0" smtClean="0">
                <a:latin typeface="Arial Rounded MT Bold" pitchFamily="34" charset="0"/>
              </a:rPr>
              <a:t> </a:t>
            </a:r>
            <a:r>
              <a:rPr lang="en-US" sz="2400" cap="none" dirty="0" err="1" smtClean="0">
                <a:latin typeface="Arial Rounded MT Bold" pitchFamily="34" charset="0"/>
              </a:rPr>
              <a:t>Shir</a:t>
            </a:r>
            <a:r>
              <a:rPr lang="en-US" sz="2400" cap="none" dirty="0" smtClean="0">
                <a:latin typeface="Arial Rounded MT Bold" pitchFamily="34" charset="0"/>
              </a:rPr>
              <a:t> Lev</a:t>
            </a:r>
          </a:p>
          <a:p>
            <a:pPr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 cap="none" dirty="0" smtClean="0">
                <a:latin typeface="Arial Rounded MT Bold" pitchFamily="34" charset="0"/>
              </a:rPr>
              <a:t> </a:t>
            </a:r>
            <a:r>
              <a:rPr lang="en-US" sz="2400" cap="none" dirty="0" err="1" smtClean="0">
                <a:latin typeface="Arial Rounded MT Bold" pitchFamily="34" charset="0"/>
              </a:rPr>
              <a:t>Tomer</a:t>
            </a:r>
            <a:r>
              <a:rPr lang="en-US" sz="2400" cap="none" dirty="0" smtClean="0">
                <a:latin typeface="Arial Rounded MT Bold" pitchFamily="34" charset="0"/>
              </a:rPr>
              <a:t> </a:t>
            </a:r>
            <a:r>
              <a:rPr lang="en-US" sz="2400" cap="none" dirty="0" err="1" smtClean="0">
                <a:latin typeface="Arial Rounded MT Bold" pitchFamily="34" charset="0"/>
              </a:rPr>
              <a:t>Filiba</a:t>
            </a:r>
            <a:endParaRPr lang="en-US" sz="2400" cap="none" dirty="0" smtClean="0">
              <a:latin typeface="Arial Rounded MT Bold" pitchFamily="34" charset="0"/>
            </a:endParaRPr>
          </a:p>
          <a:p>
            <a:pPr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 cap="none" dirty="0" smtClean="0">
                <a:latin typeface="Arial Rounded MT Bold" pitchFamily="34" charset="0"/>
              </a:rPr>
              <a:t> Yana </a:t>
            </a:r>
            <a:r>
              <a:rPr lang="en-US" sz="2400" cap="none" dirty="0" err="1" smtClean="0">
                <a:latin typeface="Arial Rounded MT Bold" pitchFamily="34" charset="0"/>
              </a:rPr>
              <a:t>Tartakovsky</a:t>
            </a:r>
            <a:endParaRPr lang="en-US" sz="2400" cap="none" dirty="0" smtClean="0">
              <a:latin typeface="Arial Rounded MT Bold" pitchFamily="34" charset="0"/>
            </a:endParaRPr>
          </a:p>
          <a:p>
            <a:pPr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 cap="none" dirty="0" smtClean="0">
                <a:latin typeface="Arial Rounded MT Bold" pitchFamily="34" charset="0"/>
              </a:rPr>
              <a:t> </a:t>
            </a:r>
            <a:r>
              <a:rPr lang="en-US" sz="2400" cap="none" dirty="0" err="1" smtClean="0">
                <a:latin typeface="Arial Rounded MT Bold" pitchFamily="34" charset="0"/>
              </a:rPr>
              <a:t>Ofir</a:t>
            </a:r>
            <a:r>
              <a:rPr lang="en-US" sz="2400" cap="none" dirty="0" smtClean="0">
                <a:latin typeface="Arial Rounded MT Bold" pitchFamily="34" charset="0"/>
              </a:rPr>
              <a:t> Ventura</a:t>
            </a:r>
            <a:endParaRPr lang="en-US" sz="2400" cap="none" dirty="0">
              <a:latin typeface="Arial Rounded MT Bold" pitchFamily="34" charset="0"/>
            </a:endParaRPr>
          </a:p>
        </p:txBody>
      </p:sp>
      <p:sp>
        <p:nvSpPr>
          <p:cNvPr id="6" name="Rectangle 5">
            <a:hlinkClick r:id="rId2"/>
          </p:cNvPr>
          <p:cNvSpPr/>
          <p:nvPr/>
        </p:nvSpPr>
        <p:spPr>
          <a:xfrm>
            <a:off x="132422" y="116632"/>
            <a:ext cx="254245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Click here for the live app!</a:t>
            </a:r>
            <a:endParaRPr lang="en-US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565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&amp;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628800"/>
            <a:ext cx="8482144" cy="5070304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3200" b="1" dirty="0" smtClean="0"/>
              <a:t>All team members focused on the main screen (visual calendar)</a:t>
            </a:r>
          </a:p>
          <a:p>
            <a:pPr lvl="1"/>
            <a:r>
              <a:rPr lang="en-US" sz="2800" dirty="0" smtClean="0"/>
              <a:t>Creating the voting table : Sync with google calendar &amp; insert to DB</a:t>
            </a:r>
          </a:p>
          <a:p>
            <a:pPr lvl="1"/>
            <a:r>
              <a:rPr lang="en-US" sz="2800" dirty="0" smtClean="0"/>
              <a:t>Calculate the best times for the event:</a:t>
            </a:r>
          </a:p>
          <a:p>
            <a:pPr lvl="2"/>
            <a:r>
              <a:rPr lang="en-US" sz="2600" dirty="0" smtClean="0"/>
              <a:t>Suggest times to event owner</a:t>
            </a:r>
          </a:p>
          <a:p>
            <a:pPr lvl="2"/>
            <a:r>
              <a:rPr lang="en-US" sz="2600" dirty="0" smtClean="0"/>
              <a:t>Choose best time and send invites</a:t>
            </a:r>
          </a:p>
          <a:p>
            <a:pPr lvl="1"/>
            <a:r>
              <a:rPr lang="en-US" sz="2800" dirty="0" smtClean="0"/>
              <a:t>Redirecting and removing event info pages</a:t>
            </a:r>
          </a:p>
          <a:p>
            <a:pPr lvl="1"/>
            <a:r>
              <a:rPr lang="en-US" sz="2800" dirty="0" smtClean="0"/>
              <a:t>New buttons: </a:t>
            </a:r>
          </a:p>
          <a:p>
            <a:pPr lvl="2"/>
            <a:r>
              <a:rPr lang="en-US" sz="2600" dirty="0" smtClean="0"/>
              <a:t>Friends filter</a:t>
            </a:r>
          </a:p>
          <a:p>
            <a:pPr lvl="2"/>
            <a:r>
              <a:rPr lang="en-US" sz="2600" dirty="0" smtClean="0"/>
              <a:t>Page info</a:t>
            </a:r>
            <a:endParaRPr lang="en-US" sz="2600" dirty="0"/>
          </a:p>
          <a:p>
            <a:pPr lvl="2"/>
            <a:r>
              <a:rPr lang="en-US" sz="2600" dirty="0" smtClean="0"/>
              <a:t>Help</a:t>
            </a:r>
          </a:p>
          <a:p>
            <a:pPr lvl="1"/>
            <a:r>
              <a:rPr lang="en-US" sz="2800" dirty="0" smtClean="0"/>
              <a:t>Adding editing features &amp; Notifications</a:t>
            </a:r>
          </a:p>
          <a:p>
            <a:pPr lvl="1"/>
            <a:r>
              <a:rPr lang="en-US" sz="2800" dirty="0" smtClean="0"/>
              <a:t>Got an outstanding feedback from user expert </a:t>
            </a:r>
            <a:r>
              <a:rPr lang="en-US" sz="2800" dirty="0" err="1" smtClean="0"/>
              <a:t>Ziv</a:t>
            </a:r>
            <a:r>
              <a:rPr lang="en-US" sz="2800" dirty="0" smtClean="0"/>
              <a:t> </a:t>
            </a:r>
            <a:r>
              <a:rPr lang="en-US" sz="2800" dirty="0" err="1" smtClean="0"/>
              <a:t>Tu</a:t>
            </a:r>
            <a:endParaRPr lang="en-US" sz="2800" dirty="0" smtClean="0"/>
          </a:p>
          <a:p>
            <a:pPr lvl="1"/>
            <a:r>
              <a:rPr lang="en-US" sz="2800" dirty="0" smtClean="0"/>
              <a:t>Solved the 100 E-mails per day problem – </a:t>
            </a:r>
            <a:r>
              <a:rPr lang="en-US" sz="2800" b="1" dirty="0" smtClean="0"/>
              <a:t>we got 2000$ for google app engine !</a:t>
            </a:r>
          </a:p>
          <a:p>
            <a:pPr lvl="1"/>
            <a:endParaRPr lang="en-US" sz="28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74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 vs. Easy Stuff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/>
              <a:t>Creating custom visual calendar that would fit our needs -</a:t>
            </a:r>
            <a:r>
              <a:rPr lang="en-US" dirty="0" smtClean="0"/>
              <a:t>intuitive, custom choices, etc..</a:t>
            </a:r>
            <a:endParaRPr lang="en-US" dirty="0"/>
          </a:p>
          <a:p>
            <a:r>
              <a:rPr lang="en-US" dirty="0" smtClean="0"/>
              <a:t>Choosing times algorithm (logic)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Good design (we easily added the voting page – with not many changes)</a:t>
            </a:r>
          </a:p>
          <a:p>
            <a:r>
              <a:rPr lang="en-US" dirty="0" smtClean="0"/>
              <a:t>JQuery is very intuitive and adjustable. We could easily add more icons , and design our main feature using it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40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Pilot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628800"/>
            <a:ext cx="8503920" cy="4572000"/>
          </a:xfrm>
        </p:spPr>
        <p:txBody>
          <a:bodyPr>
            <a:normAutofit/>
          </a:bodyPr>
          <a:lstStyle/>
          <a:p>
            <a:r>
              <a:rPr lang="en-US" b="1" dirty="0" smtClean="0"/>
              <a:t>Target audience: </a:t>
            </a:r>
            <a:r>
              <a:rPr lang="en-US" dirty="0" smtClean="0"/>
              <a:t>acquaintances, family, co-workers, Facebook friends, hospital nurses(?)</a:t>
            </a:r>
          </a:p>
          <a:p>
            <a:r>
              <a:rPr lang="en-US" b="1" dirty="0" smtClean="0"/>
              <a:t>Feedback: </a:t>
            </a:r>
            <a:r>
              <a:rPr lang="en-US" dirty="0" smtClean="0"/>
              <a:t>Through a short poll</a:t>
            </a:r>
          </a:p>
          <a:p>
            <a:r>
              <a:rPr lang="en-US" dirty="0" smtClean="0"/>
              <a:t>We will try to get as many people as we can:</a:t>
            </a:r>
          </a:p>
          <a:p>
            <a:pPr lvl="1"/>
            <a:r>
              <a:rPr lang="en-US" b="1" dirty="0" smtClean="0"/>
              <a:t>The pilot already started on a small amount of people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Soon we will start to invite new audience to use our app.</a:t>
            </a:r>
          </a:p>
        </p:txBody>
      </p:sp>
    </p:spTree>
    <p:extLst>
      <p:ext uri="{BB962C8B-B14F-4D97-AF65-F5344CB8AC3E}">
        <p14:creationId xmlns:p14="http://schemas.microsoft.com/office/powerpoint/2010/main" val="1000988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Features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039392421"/>
              </p:ext>
            </p:extLst>
          </p:nvPr>
        </p:nvGraphicFramePr>
        <p:xfrm>
          <a:off x="467544" y="1494744"/>
          <a:ext cx="8274963" cy="4968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464"/>
                <a:gridCol w="4098499"/>
              </a:tblGrid>
              <a:tr h="510851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r>
                        <a:rPr lang="en-US" baseline="0" dirty="0" smtClean="0"/>
                        <a:t> Estimation</a:t>
                      </a:r>
                      <a:endParaRPr lang="en-US" dirty="0"/>
                    </a:p>
                  </a:txBody>
                  <a:tcPr/>
                </a:tc>
              </a:tr>
              <a:tr h="510851">
                <a:tc>
                  <a:txBody>
                    <a:bodyPr/>
                    <a:lstStyle/>
                    <a:p>
                      <a:r>
                        <a:rPr lang="en-US" dirty="0" smtClean="0"/>
                        <a:t>Improve</a:t>
                      </a:r>
                      <a:r>
                        <a:rPr lang="en-US" baseline="0" dirty="0" smtClean="0"/>
                        <a:t> s</a:t>
                      </a:r>
                      <a:r>
                        <a:rPr lang="en-US" dirty="0" smtClean="0"/>
                        <a:t>uggest times algorithm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week</a:t>
                      </a:r>
                      <a:endParaRPr lang="en-US" dirty="0"/>
                    </a:p>
                  </a:txBody>
                  <a:tcPr/>
                </a:tc>
              </a:tr>
              <a:tr h="510851">
                <a:tc>
                  <a:txBody>
                    <a:bodyPr/>
                    <a:lstStyle/>
                    <a:p>
                      <a:r>
                        <a:rPr lang="en-US" dirty="0" smtClean="0"/>
                        <a:t>Phone-Gap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weeks</a:t>
                      </a:r>
                      <a:endParaRPr lang="en-US" dirty="0"/>
                    </a:p>
                  </a:txBody>
                  <a:tcPr/>
                </a:tc>
              </a:tr>
              <a:tr h="510851"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r>
                        <a:rPr lang="en-US" baseline="0" dirty="0" smtClean="0"/>
                        <a:t> uncheck all button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aseline="0" dirty="0" smtClean="0"/>
                        <a:t> days</a:t>
                      </a:r>
                      <a:endParaRPr lang="en-US" dirty="0"/>
                    </a:p>
                  </a:txBody>
                  <a:tcPr/>
                </a:tc>
              </a:tr>
              <a:tr h="510851">
                <a:tc>
                  <a:txBody>
                    <a:bodyPr/>
                    <a:lstStyle/>
                    <a:p>
                      <a:r>
                        <a:rPr lang="en-US" dirty="0" smtClean="0"/>
                        <a:t>Making</a:t>
                      </a:r>
                      <a:r>
                        <a:rPr lang="en-US" baseline="0" dirty="0" smtClean="0"/>
                        <a:t> UI Better + Logo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week</a:t>
                      </a:r>
                      <a:endParaRPr lang="en-US" dirty="0"/>
                    </a:p>
                  </a:txBody>
                  <a:tcPr/>
                </a:tc>
              </a:tr>
              <a:tr h="510851">
                <a:tc>
                  <a:txBody>
                    <a:bodyPr/>
                    <a:lstStyle/>
                    <a:p>
                      <a:r>
                        <a:rPr lang="en-US" dirty="0" smtClean="0"/>
                        <a:t>Add to friends filter declined visually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days</a:t>
                      </a:r>
                      <a:endParaRPr lang="en-US" dirty="0"/>
                    </a:p>
                  </a:txBody>
                  <a:tcPr/>
                </a:tc>
              </a:tr>
              <a:tr h="510851"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Implementing</a:t>
                      </a:r>
                      <a:r>
                        <a:rPr lang="en-US" baseline="0" dirty="0" smtClean="0"/>
                        <a:t> user expert advices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0" dirty="0" smtClean="0"/>
                        <a:t> weeks</a:t>
                      </a:r>
                      <a:endParaRPr lang="en-US" dirty="0"/>
                    </a:p>
                  </a:txBody>
                  <a:tcPr/>
                </a:tc>
              </a:tr>
              <a:tr h="881743">
                <a:tc>
                  <a:txBody>
                    <a:bodyPr/>
                    <a:lstStyle/>
                    <a:p>
                      <a:r>
                        <a:rPr lang="en-US" dirty="0" smtClean="0"/>
                        <a:t>Facebook login</a:t>
                      </a:r>
                      <a:r>
                        <a:rPr lang="en-US" baseline="0" dirty="0" smtClean="0"/>
                        <a:t> \ creating </a:t>
                      </a:r>
                      <a:r>
                        <a:rPr lang="en-US" baseline="0" dirty="0" err="1" smtClean="0"/>
                        <a:t>facebook</a:t>
                      </a:r>
                      <a:r>
                        <a:rPr lang="en-US" baseline="0" dirty="0" smtClean="0"/>
                        <a:t> event*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days</a:t>
                      </a:r>
                      <a:endParaRPr lang="en-US" dirty="0"/>
                    </a:p>
                  </a:txBody>
                  <a:tcPr/>
                </a:tc>
              </a:tr>
              <a:tr h="510851">
                <a:tc>
                  <a:txBody>
                    <a:bodyPr/>
                    <a:lstStyle/>
                    <a:p>
                      <a:r>
                        <a:rPr lang="en-US" dirty="0" smtClean="0"/>
                        <a:t>UI</a:t>
                      </a:r>
                      <a:r>
                        <a:rPr lang="en-US" baseline="0" dirty="0" smtClean="0"/>
                        <a:t> themes by event type*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days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7504" y="6463295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 Nice to have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6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Road-Map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81948649"/>
              </p:ext>
            </p:extLst>
          </p:nvPr>
        </p:nvGraphicFramePr>
        <p:xfrm>
          <a:off x="301625" y="1527175"/>
          <a:ext cx="85042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931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fir\workspace app\schedup\static\img\calendar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7799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2734799" y="2967335"/>
            <a:ext cx="36744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THANKS!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1301229" y="1700808"/>
            <a:ext cx="6511131" cy="329259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Cambria" pitchFamily="18" charset="0"/>
              </a:rPr>
              <a:t>The way to schedule up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403648" y="-99392"/>
            <a:ext cx="6408712" cy="17083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 err="1" smtClean="0">
                <a:latin typeface="Cooper Black" pitchFamily="18" charset="0"/>
                <a:cs typeface="Andalus" pitchFamily="18" charset="-78"/>
              </a:rPr>
              <a:t>Sched’Up</a:t>
            </a:r>
            <a:endParaRPr lang="en-US" sz="6600" dirty="0">
              <a:latin typeface="Cooper Black" pitchFamily="18" charset="0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593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1236</TotalTime>
  <Words>342</Words>
  <Application>Microsoft Office PowerPoint</Application>
  <PresentationFormat>On-screen Show (4:3)</PresentationFormat>
  <Paragraphs>65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Civic</vt:lpstr>
      <vt:lpstr>Sched’Up</vt:lpstr>
      <vt:lpstr>Progress &amp; Features</vt:lpstr>
      <vt:lpstr>Difficulties vs. Easy Stuff</vt:lpstr>
      <vt:lpstr>Pilot plan</vt:lpstr>
      <vt:lpstr>Future Features</vt:lpstr>
      <vt:lpstr>Road-Map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Name</dc:title>
  <dc:creator>ofir</dc:creator>
  <cp:lastModifiedBy>ofir</cp:lastModifiedBy>
  <cp:revision>44</cp:revision>
  <dcterms:created xsi:type="dcterms:W3CDTF">2013-10-30T06:45:57Z</dcterms:created>
  <dcterms:modified xsi:type="dcterms:W3CDTF">2013-12-21T21:58:08Z</dcterms:modified>
</cp:coreProperties>
</file>