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61" autoAdjust="0"/>
  </p:normalViewPr>
  <p:slideViewPr>
    <p:cSldViewPr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C73ED0E-7D55-4904-BC05-ACF4DA495FE1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29" y="1700808"/>
            <a:ext cx="6511131" cy="32925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itchFamily="18" charset="0"/>
              </a:rPr>
              <a:t>The way to </a:t>
            </a:r>
            <a:r>
              <a:rPr lang="en-US" dirty="0" smtClean="0">
                <a:latin typeface="Cambria" pitchFamily="18" charset="0"/>
              </a:rPr>
              <a:t>sched</a:t>
            </a:r>
            <a:r>
              <a:rPr lang="en-US" dirty="0" smtClean="0">
                <a:latin typeface="Cambria" pitchFamily="18" charset="0"/>
              </a:rPr>
              <a:t>ule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up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404664"/>
            <a:ext cx="5648623" cy="1204306"/>
          </a:xfrm>
        </p:spPr>
        <p:txBody>
          <a:bodyPr/>
          <a:lstStyle/>
          <a:p>
            <a:r>
              <a:rPr lang="en-US" cap="none" dirty="0" err="1" smtClean="0">
                <a:latin typeface="Cooper Black" pitchFamily="18" charset="0"/>
                <a:cs typeface="Andalus" pitchFamily="18" charset="-78"/>
              </a:rPr>
              <a:t>Sched’Up</a:t>
            </a:r>
            <a:endParaRPr lang="en-US" cap="none" dirty="0">
              <a:latin typeface="Cooper Black" pitchFamily="18" charset="0"/>
              <a:cs typeface="Andalus" pitchFamily="18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3648" y="5497614"/>
            <a:ext cx="6408712" cy="739698"/>
          </a:xfrm>
          <a:prstGeom prst="rect">
            <a:avLst/>
          </a:prstGeom>
        </p:spPr>
        <p:txBody>
          <a:bodyPr vert="horz" lIns="91440" tIns="9144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Tel Aviv University</a:t>
            </a:r>
          </a:p>
          <a:p>
            <a:pPr algn="ctr"/>
            <a:r>
              <a:rPr lang="en-US" dirty="0"/>
              <a:t>Blavatanik School of Computer Science</a:t>
            </a:r>
          </a:p>
          <a:p>
            <a:pPr algn="ctr"/>
            <a:r>
              <a:rPr lang="en-US" b="1" dirty="0"/>
              <a:t>Google Workshop for Web Technologies, </a:t>
            </a:r>
            <a:r>
              <a:rPr lang="en-US" b="1" dirty="0" smtClean="0"/>
              <a:t>2013-2014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51720" y="3501008"/>
            <a:ext cx="5648623" cy="120430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Shir</a:t>
            </a:r>
            <a:r>
              <a:rPr lang="en-US" sz="2400" cap="none" dirty="0" smtClean="0">
                <a:latin typeface="Arial Rounded MT Bold" pitchFamily="34" charset="0"/>
              </a:rPr>
              <a:t> Lev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Tomer</a:t>
            </a: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Filiba</a:t>
            </a:r>
            <a:endParaRPr lang="en-US" sz="2400" cap="none" dirty="0" smtClean="0">
              <a:latin typeface="Arial Rounded MT Bold" pitchFamily="34" charset="0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Yana </a:t>
            </a:r>
            <a:r>
              <a:rPr lang="en-US" sz="2400" cap="none" dirty="0" err="1" smtClean="0">
                <a:latin typeface="Arial Rounded MT Bold" pitchFamily="34" charset="0"/>
              </a:rPr>
              <a:t>Tartakovsky</a:t>
            </a:r>
            <a:endParaRPr lang="en-US" sz="2400" cap="none" dirty="0" smtClean="0">
              <a:latin typeface="Arial Rounded MT Bold" pitchFamily="34" charset="0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Ofir</a:t>
            </a:r>
            <a:r>
              <a:rPr lang="en-US" sz="2400" cap="none" dirty="0" smtClean="0">
                <a:latin typeface="Arial Rounded MT Bold" pitchFamily="34" charset="0"/>
              </a:rPr>
              <a:t> Ventura</a:t>
            </a:r>
            <a:endParaRPr lang="en-US" sz="2400" cap="none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65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mbria" pitchFamily="18" charset="0"/>
              </a:rPr>
              <a:t>The </a:t>
            </a:r>
            <a:r>
              <a:rPr lang="en-US" cap="none" dirty="0">
                <a:latin typeface="Cambria" pitchFamily="18" charset="0"/>
              </a:rPr>
              <a:t>P</a:t>
            </a:r>
            <a:r>
              <a:rPr lang="en-US" cap="none" dirty="0" smtClean="0">
                <a:latin typeface="Cambria" pitchFamily="18" charset="0"/>
              </a:rPr>
              <a:t>roblem</a:t>
            </a:r>
            <a:endParaRPr lang="en-US" cap="none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Plan a night-out with friends?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Want to set up a study session with your classmates?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Need to find time for a meeting with colleagues?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0776" y="2988890"/>
            <a:ext cx="45720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19609392">
            <a:off x="185119" y="2837027"/>
            <a:ext cx="8723745" cy="209288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HELP!!!!!</a:t>
            </a:r>
            <a:endParaRPr lang="en-US" sz="1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26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Cambria" pitchFamily="18" charset="0"/>
              </a:rPr>
              <a:t>Sched’Up</a:t>
            </a:r>
            <a:r>
              <a:rPr lang="en-US" cap="none" dirty="0" smtClean="0">
                <a:latin typeface="Cambria" pitchFamily="18" charset="0"/>
              </a:rPr>
              <a:t> </a:t>
            </a:r>
            <a:r>
              <a:rPr lang="en-US" cap="none" dirty="0">
                <a:latin typeface="Cambria" pitchFamily="18" charset="0"/>
              </a:rPr>
              <a:t>T</a:t>
            </a:r>
            <a:r>
              <a:rPr lang="en-US" cap="none" dirty="0" smtClean="0">
                <a:latin typeface="Cambria" pitchFamily="18" charset="0"/>
              </a:rPr>
              <a:t>o The Rescue</a:t>
            </a:r>
            <a:endParaRPr lang="en-US" cap="none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820708"/>
            <a:ext cx="7876356" cy="39125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Schedule an event within minutes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Eliminate back-and-forth messages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a new meeting, choose time span (visually, on a calendar) and send invites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Your participants receive a real-time notification and see relevant times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sync’ed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 their calendars.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They choose preferred time slots and submit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When everybody is ready, you pick the best time and send an invite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mbria" pitchFamily="18" charset="0"/>
              </a:rPr>
              <a:t>Main Features</a:t>
            </a:r>
            <a:endParaRPr lang="en-US" cap="none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37320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Keep your calendar private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Quickly close the loop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Automatically suggest the best times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Sync with your phone’s contacts and calendar(s)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Optional Features:</a:t>
            </a:r>
          </a:p>
          <a:p>
            <a:pPr lvl="1"/>
            <a:r>
              <a:rPr lang="en-US" sz="1900" dirty="0" smtClean="0">
                <a:latin typeface="Arial" pitchFamily="34" charset="0"/>
                <a:cs typeface="Arial" pitchFamily="34" charset="0"/>
              </a:rPr>
              <a:t>Backgrounds/presets</a:t>
            </a:r>
          </a:p>
          <a:p>
            <a:pPr lvl="1"/>
            <a:r>
              <a:rPr lang="en-US" sz="1900" dirty="0" smtClean="0">
                <a:latin typeface="Arial" pitchFamily="34" charset="0"/>
                <a:cs typeface="Arial" pitchFamily="34" charset="0"/>
              </a:rPr>
              <a:t>Personal preferences (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Shomer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Shabat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etc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900" dirty="0" smtClean="0">
                <a:latin typeface="Arial" pitchFamily="34" charset="0"/>
                <a:cs typeface="Arial" pitchFamily="34" charset="0"/>
              </a:rPr>
              <a:t>Connect with Facebook (and create event)</a:t>
            </a:r>
            <a:endParaRPr lang="en-US" sz="1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8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mbria" pitchFamily="18" charset="0"/>
              </a:rPr>
              <a:t>Mock-Ups</a:t>
            </a:r>
            <a:endParaRPr lang="en-US" cap="none" dirty="0">
              <a:latin typeface="Cambria" pitchFamily="18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3" y="1628800"/>
            <a:ext cx="3815925" cy="1872208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628800"/>
            <a:ext cx="3869675" cy="2232248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172" y="3573016"/>
            <a:ext cx="4742518" cy="27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28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7766467" cy="38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33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mbria" pitchFamily="18" charset="0"/>
              </a:rPr>
              <a:t>Milestones</a:t>
            </a:r>
            <a:endParaRPr lang="en-US" cap="none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992888" cy="4704636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latin typeface="Arial" pitchFamily="34" charset="0"/>
                <a:cs typeface="Arial" pitchFamily="34" charset="0"/>
              </a:rPr>
              <a:t>Milestone #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1 - MVP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74320" lvl="1" indent="0"/>
            <a:r>
              <a:rPr lang="en-US" dirty="0" smtClean="0">
                <a:latin typeface="Arial" pitchFamily="34" charset="0"/>
                <a:cs typeface="Arial" pitchFamily="34" charset="0"/>
              </a:rPr>
              <a:t>Basic event creation (title, contacts, send invite)</a:t>
            </a:r>
          </a:p>
          <a:p>
            <a:pPr marL="274320" lvl="1" indent="0"/>
            <a:r>
              <a:rPr lang="en-US" dirty="0" smtClean="0">
                <a:latin typeface="Arial" pitchFamily="34" charset="0"/>
                <a:cs typeface="Arial" pitchFamily="34" charset="0"/>
              </a:rPr>
              <a:t>Notify participants, accept/decline, add to calendar</a:t>
            </a:r>
          </a:p>
          <a:p>
            <a:pPr marL="0" indent="0"/>
            <a:r>
              <a:rPr lang="en-US" sz="2400" dirty="0" smtClean="0">
                <a:latin typeface="Arial" pitchFamily="34" charset="0"/>
                <a:cs typeface="Arial" pitchFamily="34" charset="0"/>
              </a:rPr>
              <a:t>Milestone #2</a:t>
            </a:r>
          </a:p>
          <a:p>
            <a:pPr marL="274320" lvl="1" indent="0"/>
            <a:r>
              <a:rPr lang="en-US" dirty="0" smtClean="0">
                <a:latin typeface="Arial" pitchFamily="34" charset="0"/>
                <a:cs typeface="Arial" pitchFamily="34" charset="0"/>
              </a:rPr>
              <a:t>Visual calendar (sync with phone calendar on both sides)</a:t>
            </a:r>
          </a:p>
          <a:p>
            <a:pPr marL="274320" lvl="1" indent="0"/>
            <a:r>
              <a:rPr lang="en-US" dirty="0" smtClean="0">
                <a:latin typeface="Arial" pitchFamily="34" charset="0"/>
                <a:cs typeface="Arial" pitchFamily="34" charset="0"/>
              </a:rPr>
              <a:t>Focus on UI</a:t>
            </a:r>
          </a:p>
          <a:p>
            <a:pPr marL="0" indent="0"/>
            <a:r>
              <a:rPr lang="en-US" sz="2400" dirty="0" smtClean="0">
                <a:latin typeface="Arial" pitchFamily="34" charset="0"/>
                <a:cs typeface="Arial" pitchFamily="34" charset="0"/>
              </a:rPr>
              <a:t>Milestone #3</a:t>
            </a:r>
          </a:p>
          <a:p>
            <a:pPr marL="274320" lvl="1" indent="0"/>
            <a:r>
              <a:rPr lang="en-US" dirty="0" smtClean="0">
                <a:latin typeface="Arial" pitchFamily="34" charset="0"/>
                <a:cs typeface="Arial" pitchFamily="34" charset="0"/>
              </a:rPr>
              <a:t>User votes screen (set/cancel/change)</a:t>
            </a:r>
          </a:p>
          <a:p>
            <a:pPr marL="274320" lvl="1" indent="0"/>
            <a:r>
              <a:rPr lang="en-US" dirty="0" smtClean="0">
                <a:latin typeface="Arial" pitchFamily="34" charset="0"/>
                <a:cs typeface="Arial" pitchFamily="34" charset="0"/>
              </a:rPr>
              <a:t>My meetings/invited to lists</a:t>
            </a:r>
          </a:p>
          <a:p>
            <a:pPr marL="274320" lvl="1" indent="0"/>
            <a:r>
              <a:rPr lang="en-US" dirty="0" smtClean="0">
                <a:latin typeface="Arial" pitchFamily="34" charset="0"/>
                <a:cs typeface="Arial" pitchFamily="34" charset="0"/>
              </a:rPr>
              <a:t>Optional feature </a:t>
            </a:r>
          </a:p>
        </p:txBody>
      </p:sp>
    </p:spTree>
    <p:extLst>
      <p:ext uri="{BB962C8B-B14F-4D97-AF65-F5344CB8AC3E}">
        <p14:creationId xmlns:p14="http://schemas.microsoft.com/office/powerpoint/2010/main" xmlns="" val="21528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mbria" pitchFamily="18" charset="0"/>
              </a:rPr>
              <a:t>Competition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48700"/>
            <a:ext cx="8169012" cy="463262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Most scheduling/calendar apps help you manage your calendar and focus of looks/ease of use.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They are not “social” and don’t help you find times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Doodle is the main “competition”, but doodle is much more inclined towards polls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You create a poll with times and people vote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Guests can’t suggest times, and you’re not given an aggregated view of everyone’s availability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Moreover, it doesn’t have “event types”, time-of-day (morning/evening) or day range (“must happen this week”)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8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383</TotalTime>
  <Words>321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Sched’Up</vt:lpstr>
      <vt:lpstr>The Problem</vt:lpstr>
      <vt:lpstr>Sched’Up To The Rescue</vt:lpstr>
      <vt:lpstr>Main Features</vt:lpstr>
      <vt:lpstr>Mock-Ups</vt:lpstr>
      <vt:lpstr>Mock-Ups</vt:lpstr>
      <vt:lpstr>Milestones</vt:lpstr>
      <vt:lpstr>Competition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</dc:title>
  <dc:creator>ofir</dc:creator>
  <cp:lastModifiedBy>yanooosh</cp:lastModifiedBy>
  <cp:revision>20</cp:revision>
  <dcterms:created xsi:type="dcterms:W3CDTF">2013-10-30T06:45:57Z</dcterms:created>
  <dcterms:modified xsi:type="dcterms:W3CDTF">2013-11-03T18:43:11Z</dcterms:modified>
</cp:coreProperties>
</file>