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A0A9E-65EB-4582-B421-085D4F8B93D1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6FE4-FF6F-43CA-B49B-19280F097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0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6FE4-FF6F-43CA-B49B-19280F097B0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9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F8D86-4B3B-08EF-0E1B-9CBFB678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D309D8-0D7F-9A4A-D5BE-C9EE025DA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8217A-041C-A0F0-A381-20A1F8EB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4B34-8A8D-41C3-B0A6-4D5DE051B7D7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3CEB6-20B9-AE83-91C3-4A230FFF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E8F563-F817-CD99-6780-78843134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E0A9-C0DD-4026-B2B8-0E6EBE37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46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AA24B-D456-0A94-69D4-300975C9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03EAA9-913D-346C-4279-65315FFB4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C38F4-B430-56D2-5411-C29C02AA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4B34-8A8D-41C3-B0A6-4D5DE051B7D7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1CCCCC-C949-A42C-FFD7-3EE9F883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974E8-FD9F-B4FF-C757-0948B475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E0A9-C0DD-4026-B2B8-0E6EBE37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6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7936CC-4FEB-7E06-5733-732782EA3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48CF77-F006-2BA9-1A98-2E78C5109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0A6AC-2FE4-6B51-E8BD-EA40C928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4B34-8A8D-41C3-B0A6-4D5DE051B7D7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BA14C-4C97-4DDF-A0E6-F7D16EB5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E193C-151B-52C1-C452-A35740DB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E0A9-C0DD-4026-B2B8-0E6EBE37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A8440-7808-AD37-D325-EBF9900C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A9688-C3B1-7DA2-9FBF-0CA8DB4B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A3FD94-8400-2FE9-B84F-142A09A1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4B34-8A8D-41C3-B0A6-4D5DE051B7D7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76079-A3DA-8D91-A23A-0BB0991A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38AB2-D0BF-F9F4-6E03-C3089EE7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E0A9-C0DD-4026-B2B8-0E6EBE37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16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B261E-A574-063D-E7CA-8AA71775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AF137-C341-89D9-4738-30586347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8CABF-C9A6-F40F-6C6C-1A1C56C1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4B34-8A8D-41C3-B0A6-4D5DE051B7D7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1DF18-E9BD-44E6-4466-A8C2F19F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0FD0F-FDD0-C8CA-1957-A738EC82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E0A9-C0DD-4026-B2B8-0E6EBE37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9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035EB-BC69-C1D0-4983-A75A5CF1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A02A5-7F7C-1949-4EC3-518B2E7C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2740D2-06E9-994D-6E4D-1D264693C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D08090-0E33-5C1A-3520-E41F4505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4B34-8A8D-41C3-B0A6-4D5DE051B7D7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857D32-1A03-F9B0-D04B-2CF14D84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4B9A58-6E94-8B54-4ABE-9BA18218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E0A9-C0DD-4026-B2B8-0E6EBE37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73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61E0A-F411-33CC-DCF6-A28716D6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AE3DF5-CAFD-C1F9-16B9-D71571F46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182117-180C-22A3-1BE9-281B9076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4E6282-30A9-8138-F081-92FF5CDE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86FC03-BDEF-7190-3EDF-38675F3E0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D9708-8D84-7EEA-BB3A-4FCABA99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4B34-8A8D-41C3-B0A6-4D5DE051B7D7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98B08D-A25A-33BB-24DF-5ADDA889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8E5F52-CE60-FD32-BA59-91B43245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E0A9-C0DD-4026-B2B8-0E6EBE37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89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E3883-5B69-E012-7E6E-1FFF458B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BD1FE5-4924-E4FE-1396-40E15DDC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4B34-8A8D-41C3-B0A6-4D5DE051B7D7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CCCE13-5686-6BE1-B825-46B79559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94E815-E58F-D0AB-5B13-35340174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E0A9-C0DD-4026-B2B8-0E6EBE37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20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988B4-31C1-C64E-3977-A1C19009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4B34-8A8D-41C3-B0A6-4D5DE051B7D7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A7CCF6-5DBB-7C02-20B1-2405ECC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2DA289-10C3-E7F4-8DB7-F251276E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E0A9-C0DD-4026-B2B8-0E6EBE37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1B22D-DC6F-D7B7-C1DC-3CE6B880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A029D-5D07-1BC9-E361-C5ED2C6A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02323D-1272-20EB-5B97-C6D5C627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A9895A-77EA-105F-4223-EA032580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4B34-8A8D-41C3-B0A6-4D5DE051B7D7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984FB8-C368-34E9-4958-0E8B511C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79554B-8E45-A081-EC55-96B80BCB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E0A9-C0DD-4026-B2B8-0E6EBE37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35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B28A5-AE8D-B692-0960-350D39D9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BE4B4D-C6AA-4B8F-45A5-83F8891FF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3ADFB-3610-A135-3EB0-07504AE13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763186-4A59-7984-9E73-EBE77436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4B34-8A8D-41C3-B0A6-4D5DE051B7D7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FE3AE3-D311-BAB8-6EE6-C06BC769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321B86-AA90-4724-5F4F-9FE65FF8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E0A9-C0DD-4026-B2B8-0E6EBE37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45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1882A6-29B3-EB5A-8837-4F869450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C81235-117D-80E5-22C5-A1ED89EC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CE69B-0B25-9950-D701-C4F9697D0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4B34-8A8D-41C3-B0A6-4D5DE051B7D7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E8663C-F516-B03B-8322-A36CC5E9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A1DD62-4FCB-8C0F-43CA-0535D7FB5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E0A9-C0DD-4026-B2B8-0E6EBE374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0E2506A-FB33-BDD5-9827-15D213EC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97" y="1092049"/>
            <a:ext cx="4014268" cy="380281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DB3DFA95-CFC0-CA66-A104-A6AF6996E049}"/>
              </a:ext>
            </a:extLst>
          </p:cNvPr>
          <p:cNvSpPr txBox="1"/>
          <p:nvPr/>
        </p:nvSpPr>
        <p:spPr>
          <a:xfrm>
            <a:off x="6199863" y="2266354"/>
            <a:ext cx="624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wall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363D570-8C02-C059-FF1F-258B2755E1E0}"/>
              </a:ext>
            </a:extLst>
          </p:cNvPr>
          <p:cNvSpPr txBox="1"/>
          <p:nvPr/>
        </p:nvSpPr>
        <p:spPr>
          <a:xfrm>
            <a:off x="7706661" y="2266354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floor</a:t>
            </a:r>
            <a:endParaRPr lang="de-DE" sz="2000" b="1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A3045F9-3FF9-541E-37B4-BC82B462385D}"/>
              </a:ext>
            </a:extLst>
          </p:cNvPr>
          <p:cNvSpPr txBox="1"/>
          <p:nvPr/>
        </p:nvSpPr>
        <p:spPr>
          <a:xfrm>
            <a:off x="6811349" y="3770465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</a:rPr>
              <a:t>box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817D6ED-A8EA-9229-2505-00A9F085954A}"/>
              </a:ext>
            </a:extLst>
          </p:cNvPr>
          <p:cNvSpPr txBox="1"/>
          <p:nvPr/>
        </p:nvSpPr>
        <p:spPr>
          <a:xfrm>
            <a:off x="5996379" y="3773103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err="1"/>
              <a:t>player</a:t>
            </a:r>
            <a:endParaRPr lang="de-DE" sz="1000" b="1" dirty="0"/>
          </a:p>
          <a:p>
            <a:pPr algn="ctr"/>
            <a:r>
              <a:rPr lang="de-DE" sz="600" b="1" dirty="0"/>
              <a:t>(on </a:t>
            </a:r>
            <a:r>
              <a:rPr lang="de-DE" sz="600" b="1" dirty="0" err="1"/>
              <a:t>target</a:t>
            </a:r>
            <a:r>
              <a:rPr lang="de-DE" sz="600" b="1" dirty="0"/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A0B3630-6220-360A-0667-CFD42E97C249}"/>
              </a:ext>
            </a:extLst>
          </p:cNvPr>
          <p:cNvSpPr txBox="1"/>
          <p:nvPr/>
        </p:nvSpPr>
        <p:spPr>
          <a:xfrm>
            <a:off x="7531773" y="3770465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err="1"/>
              <a:t>target</a:t>
            </a:r>
            <a:endParaRPr lang="de-DE" sz="1000" b="1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E37ACAB-AFC6-AE58-5BE5-FB3317BB5615}"/>
              </a:ext>
            </a:extLst>
          </p:cNvPr>
          <p:cNvGrpSpPr/>
          <p:nvPr/>
        </p:nvGrpSpPr>
        <p:grpSpPr>
          <a:xfrm>
            <a:off x="21507" y="1092049"/>
            <a:ext cx="4014268" cy="3802816"/>
            <a:chOff x="1145788" y="15312"/>
            <a:chExt cx="2852056" cy="2852056"/>
          </a:xfrm>
        </p:grpSpPr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2DB44A7-A892-2C51-352D-5E621221D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788" y="15312"/>
              <a:ext cx="2852056" cy="2852056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406525C-4F51-7B0A-564E-1DCADA3E2F2B}"/>
                </a:ext>
              </a:extLst>
            </p:cNvPr>
            <p:cNvSpPr txBox="1"/>
            <p:nvPr/>
          </p:nvSpPr>
          <p:spPr>
            <a:xfrm>
              <a:off x="1764220" y="896023"/>
              <a:ext cx="443579" cy="300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</a:rPr>
                <a:t>wall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961FB9DC-201B-F8BD-0C93-62752040215D}"/>
                </a:ext>
              </a:extLst>
            </p:cNvPr>
            <p:cNvSpPr txBox="1"/>
            <p:nvPr/>
          </p:nvSpPr>
          <p:spPr>
            <a:xfrm>
              <a:off x="2908470" y="896023"/>
              <a:ext cx="494511" cy="300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err="1"/>
                <a:t>floor</a:t>
              </a:r>
              <a:endParaRPr lang="de-DE" sz="2000" b="1" dirty="0"/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F1621A4D-EB39-51C8-9EAE-E05415040D6F}"/>
              </a:ext>
            </a:extLst>
          </p:cNvPr>
          <p:cNvSpPr txBox="1"/>
          <p:nvPr/>
        </p:nvSpPr>
        <p:spPr>
          <a:xfrm>
            <a:off x="1646805" y="37698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</a:rPr>
              <a:t>box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EC28D4A-A71D-1C56-5F7C-DE41DA164124}"/>
              </a:ext>
            </a:extLst>
          </p:cNvPr>
          <p:cNvSpPr txBox="1"/>
          <p:nvPr/>
        </p:nvSpPr>
        <p:spPr>
          <a:xfrm>
            <a:off x="1204119" y="3768378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/>
              <a:t>player</a:t>
            </a:r>
            <a:endParaRPr lang="de-DE" sz="1000" b="1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C51B8FE-80BB-A38C-FC25-5E90D5766EB3}"/>
              </a:ext>
            </a:extLst>
          </p:cNvPr>
          <p:cNvSpPr txBox="1"/>
          <p:nvPr/>
        </p:nvSpPr>
        <p:spPr>
          <a:xfrm>
            <a:off x="2357467" y="37672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err="1"/>
              <a:t>target</a:t>
            </a:r>
            <a:endParaRPr lang="de-DE" sz="1000" b="1" dirty="0"/>
          </a:p>
        </p:txBody>
      </p:sp>
    </p:spTree>
    <p:extLst>
      <p:ext uri="{BB962C8B-B14F-4D97-AF65-F5344CB8AC3E}">
        <p14:creationId xmlns:p14="http://schemas.microsoft.com/office/powerpoint/2010/main" val="97758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1956DD6E-811F-6C45-FDEA-0E8A7FEC1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8866" y="1092049"/>
            <a:ext cx="4014268" cy="380281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0846F79-774A-CA0C-ABE6-6DB8C27F3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7150" y="1092049"/>
            <a:ext cx="4014268" cy="3802816"/>
          </a:xfrm>
          <a:prstGeom prst="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2FE8FD7-C778-5FA3-0880-9C5084F01653}"/>
              </a:ext>
            </a:extLst>
          </p:cNvPr>
          <p:cNvGrpSpPr/>
          <p:nvPr/>
        </p:nvGrpSpPr>
        <p:grpSpPr>
          <a:xfrm>
            <a:off x="-749418" y="1092049"/>
            <a:ext cx="4014268" cy="3802816"/>
            <a:chOff x="1145788" y="15312"/>
            <a:chExt cx="2852056" cy="2852056"/>
          </a:xfrm>
        </p:grpSpPr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9C4C626A-508E-1F7B-6771-8E0B4169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5788" y="15312"/>
              <a:ext cx="2852056" cy="2852056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B24CE14-2D12-B991-3AA3-BFFDB0969B13}"/>
                </a:ext>
              </a:extLst>
            </p:cNvPr>
            <p:cNvSpPr txBox="1"/>
            <p:nvPr/>
          </p:nvSpPr>
          <p:spPr>
            <a:xfrm>
              <a:off x="1764220" y="896023"/>
              <a:ext cx="443579" cy="300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</a:rPr>
                <a:t>wall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802D19F2-5598-32A2-C076-FE0D6F171022}"/>
                </a:ext>
              </a:extLst>
            </p:cNvPr>
            <p:cNvSpPr txBox="1"/>
            <p:nvPr/>
          </p:nvSpPr>
          <p:spPr>
            <a:xfrm>
              <a:off x="2908470" y="896023"/>
              <a:ext cx="494511" cy="300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err="1"/>
                <a:t>floor</a:t>
              </a:r>
              <a:endParaRPr lang="de-DE" sz="2000" b="1" dirty="0"/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644A98EA-ED35-CB75-2124-38BFBFAFF493}"/>
              </a:ext>
            </a:extLst>
          </p:cNvPr>
          <p:cNvSpPr txBox="1"/>
          <p:nvPr/>
        </p:nvSpPr>
        <p:spPr>
          <a:xfrm>
            <a:off x="875880" y="37698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</a:rPr>
              <a:t>box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58DC7C-C75C-86E8-D1B1-A71937D99689}"/>
              </a:ext>
            </a:extLst>
          </p:cNvPr>
          <p:cNvSpPr txBox="1"/>
          <p:nvPr/>
        </p:nvSpPr>
        <p:spPr>
          <a:xfrm>
            <a:off x="433194" y="3768378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/>
              <a:t>player</a:t>
            </a:r>
            <a:endParaRPr lang="de-DE" sz="10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387CEBD-B483-A26A-51B4-77EDFD68C29B}"/>
              </a:ext>
            </a:extLst>
          </p:cNvPr>
          <p:cNvSpPr txBox="1"/>
          <p:nvPr/>
        </p:nvSpPr>
        <p:spPr>
          <a:xfrm>
            <a:off x="1586542" y="37672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err="1"/>
              <a:t>target</a:t>
            </a:r>
            <a:endParaRPr lang="de-DE" sz="1000" b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B8293E3-2BEA-378B-718B-73C603482855}"/>
              </a:ext>
            </a:extLst>
          </p:cNvPr>
          <p:cNvSpPr txBox="1"/>
          <p:nvPr/>
        </p:nvSpPr>
        <p:spPr>
          <a:xfrm>
            <a:off x="11227423" y="3784919"/>
            <a:ext cx="578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</a:rPr>
              <a:t>box</a:t>
            </a:r>
          </a:p>
          <a:p>
            <a:pPr algn="ctr"/>
            <a:r>
              <a:rPr lang="de-DE" sz="600" b="1" dirty="0">
                <a:solidFill>
                  <a:schemeClr val="bg1"/>
                </a:solidFill>
              </a:rPr>
              <a:t>(on </a:t>
            </a:r>
            <a:r>
              <a:rPr lang="de-DE" sz="600" b="1" dirty="0" err="1">
                <a:solidFill>
                  <a:schemeClr val="bg1"/>
                </a:solidFill>
              </a:rPr>
              <a:t>target</a:t>
            </a:r>
            <a:r>
              <a:rPr lang="de-DE" sz="6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D948724-6193-C848-B15C-3C78323749DC}"/>
              </a:ext>
            </a:extLst>
          </p:cNvPr>
          <p:cNvSpPr txBox="1"/>
          <p:nvPr/>
        </p:nvSpPr>
        <p:spPr>
          <a:xfrm>
            <a:off x="4920365" y="2266353"/>
            <a:ext cx="624337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wall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F948638-F603-9425-AC3D-D20DC056F496}"/>
              </a:ext>
            </a:extLst>
          </p:cNvPr>
          <p:cNvSpPr txBox="1"/>
          <p:nvPr/>
        </p:nvSpPr>
        <p:spPr>
          <a:xfrm>
            <a:off x="6530896" y="2266353"/>
            <a:ext cx="696024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floor</a:t>
            </a:r>
            <a:endParaRPr lang="de-DE" sz="2000" b="1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05A8AA9-0985-2F6C-EB0E-551C35BAF440}"/>
              </a:ext>
            </a:extLst>
          </p:cNvPr>
          <p:cNvSpPr txBox="1"/>
          <p:nvPr/>
        </p:nvSpPr>
        <p:spPr>
          <a:xfrm>
            <a:off x="9792951" y="2266353"/>
            <a:ext cx="624337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wall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C8B4BDE-F89C-E730-5419-2C56C15E6967}"/>
              </a:ext>
            </a:extLst>
          </p:cNvPr>
          <p:cNvSpPr txBox="1"/>
          <p:nvPr/>
        </p:nvSpPr>
        <p:spPr>
          <a:xfrm>
            <a:off x="11403482" y="2266353"/>
            <a:ext cx="696024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floor</a:t>
            </a:r>
            <a:endParaRPr lang="de-DE" sz="2000" b="1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B8D0747-C7A0-6441-A5B9-79DC4375B123}"/>
              </a:ext>
            </a:extLst>
          </p:cNvPr>
          <p:cNvSpPr txBox="1"/>
          <p:nvPr/>
        </p:nvSpPr>
        <p:spPr>
          <a:xfrm>
            <a:off x="6096000" y="378638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</a:rPr>
              <a:t>box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35E7A73-AFE3-A3D7-07B7-84EF6A945C15}"/>
              </a:ext>
            </a:extLst>
          </p:cNvPr>
          <p:cNvSpPr txBox="1"/>
          <p:nvPr/>
        </p:nvSpPr>
        <p:spPr>
          <a:xfrm>
            <a:off x="5653314" y="378491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/>
              <a:t>player</a:t>
            </a:r>
            <a:endParaRPr lang="de-DE" sz="1000" b="1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C23087E-1D84-6F4B-0068-09671AFE2F22}"/>
              </a:ext>
            </a:extLst>
          </p:cNvPr>
          <p:cNvSpPr txBox="1"/>
          <p:nvPr/>
        </p:nvSpPr>
        <p:spPr>
          <a:xfrm>
            <a:off x="6422120" y="3785238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err="1"/>
              <a:t>target</a:t>
            </a:r>
            <a:endParaRPr lang="de-DE" sz="1000" b="1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5080E2C-96BC-F954-A0FB-08B06501BF1A}"/>
              </a:ext>
            </a:extLst>
          </p:cNvPr>
          <p:cNvSpPr txBox="1"/>
          <p:nvPr/>
        </p:nvSpPr>
        <p:spPr>
          <a:xfrm>
            <a:off x="10871591" y="378491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/>
              <a:t>player</a:t>
            </a:r>
            <a:endParaRPr lang="de-DE" sz="1000" b="1" dirty="0"/>
          </a:p>
        </p:txBody>
      </p:sp>
    </p:spTree>
    <p:extLst>
      <p:ext uri="{BB962C8B-B14F-4D97-AF65-F5344CB8AC3E}">
        <p14:creationId xmlns:p14="http://schemas.microsoft.com/office/powerpoint/2010/main" val="239845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rafik 87">
            <a:extLst>
              <a:ext uri="{FF2B5EF4-FFF2-40B4-BE49-F238E27FC236}">
                <a16:creationId xmlns:a16="http://schemas.microsoft.com/office/drawing/2014/main" id="{0B82B55A-5325-8D2F-07BC-59E6D69BB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4476" y="3797304"/>
            <a:ext cx="1635128" cy="1635128"/>
          </a:xfrm>
          <a:prstGeom prst="rect">
            <a:avLst/>
          </a:prstGeom>
        </p:spPr>
      </p:pic>
      <p:pic>
        <p:nvPicPr>
          <p:cNvPr id="89" name="Grafik 88">
            <a:extLst>
              <a:ext uri="{FF2B5EF4-FFF2-40B4-BE49-F238E27FC236}">
                <a16:creationId xmlns:a16="http://schemas.microsoft.com/office/drawing/2014/main" id="{EA12961F-3ED9-FDB5-8A4D-736792C3B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4476" y="527048"/>
            <a:ext cx="1635128" cy="1635128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BF403455-FE8A-C5ED-2663-2993FFD83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4220" y="3797304"/>
            <a:ext cx="1635128" cy="1635128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BAE4EB5D-8394-FAA3-B864-FF1B60B2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4220" y="527048"/>
            <a:ext cx="1635128" cy="1635128"/>
          </a:xfrm>
          <a:prstGeom prst="rect">
            <a:avLst/>
          </a:prstGeom>
        </p:spPr>
      </p:pic>
      <p:pic>
        <p:nvPicPr>
          <p:cNvPr id="92" name="Grafik 91">
            <a:extLst>
              <a:ext uri="{FF2B5EF4-FFF2-40B4-BE49-F238E27FC236}">
                <a16:creationId xmlns:a16="http://schemas.microsoft.com/office/drawing/2014/main" id="{33EC5D02-2771-CD16-846A-3D0D8D55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4476" y="5432432"/>
            <a:ext cx="1635128" cy="1635128"/>
          </a:xfrm>
          <a:prstGeom prst="rect">
            <a:avLst/>
          </a:prstGeom>
        </p:spPr>
      </p:pic>
      <p:pic>
        <p:nvPicPr>
          <p:cNvPr id="93" name="Grafik 92">
            <a:extLst>
              <a:ext uri="{FF2B5EF4-FFF2-40B4-BE49-F238E27FC236}">
                <a16:creationId xmlns:a16="http://schemas.microsoft.com/office/drawing/2014/main" id="{16D865A8-AD92-D980-1BAA-EACCA9C6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4220" y="5432432"/>
            <a:ext cx="1635128" cy="1635128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588B1559-70B2-9149-0498-DA9017576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9348" y="5432432"/>
            <a:ext cx="1635128" cy="1635128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FDB2FDD7-7066-612C-4821-35F563E9A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9092" y="3794129"/>
            <a:ext cx="1635128" cy="1635128"/>
          </a:xfrm>
          <a:prstGeom prst="rect">
            <a:avLst/>
          </a:prstGeom>
        </p:spPr>
      </p:pic>
      <p:pic>
        <p:nvPicPr>
          <p:cNvPr id="96" name="Grafik 95">
            <a:extLst>
              <a:ext uri="{FF2B5EF4-FFF2-40B4-BE49-F238E27FC236}">
                <a16:creationId xmlns:a16="http://schemas.microsoft.com/office/drawing/2014/main" id="{B637AD8E-75CC-4653-58F3-F282F21A7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9092" y="530223"/>
            <a:ext cx="1635128" cy="1635128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E7155930-6B64-8BE3-6D05-706E1236A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9092" y="2165351"/>
            <a:ext cx="1635128" cy="1635128"/>
          </a:xfrm>
          <a:prstGeom prst="rect">
            <a:avLst/>
          </a:prstGeom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2645136F-BB64-F1F9-4E56-8B448BC2C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4476" y="-1098555"/>
            <a:ext cx="1635128" cy="1635128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91713E44-5C12-BDE6-C98D-9276B221A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4220" y="-1098555"/>
            <a:ext cx="1635128" cy="1635128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F890091F-D9F9-4EB3-24CA-DD8EBCF4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9348" y="-1098555"/>
            <a:ext cx="1635128" cy="1635128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4E140468-5223-8CBA-1027-848FF70CC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604" y="3787779"/>
            <a:ext cx="1635128" cy="1635128"/>
          </a:xfrm>
          <a:prstGeom prst="rect">
            <a:avLst/>
          </a:prstGeom>
        </p:spPr>
      </p:pic>
      <p:pic>
        <p:nvPicPr>
          <p:cNvPr id="102" name="Grafik 101">
            <a:extLst>
              <a:ext uri="{FF2B5EF4-FFF2-40B4-BE49-F238E27FC236}">
                <a16:creationId xmlns:a16="http://schemas.microsoft.com/office/drawing/2014/main" id="{D02ACB8A-4854-2BA6-1C98-F00AA7B5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604" y="523873"/>
            <a:ext cx="1635128" cy="1635128"/>
          </a:xfrm>
          <a:prstGeom prst="rect">
            <a:avLst/>
          </a:prstGeom>
        </p:spPr>
      </p:pic>
      <p:pic>
        <p:nvPicPr>
          <p:cNvPr id="103" name="Grafik 102">
            <a:extLst>
              <a:ext uri="{FF2B5EF4-FFF2-40B4-BE49-F238E27FC236}">
                <a16:creationId xmlns:a16="http://schemas.microsoft.com/office/drawing/2014/main" id="{4FACC1A9-BEDC-ECFC-DAEA-E6220DA5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604" y="2159001"/>
            <a:ext cx="1635128" cy="1635128"/>
          </a:xfrm>
          <a:prstGeom prst="rect">
            <a:avLst/>
          </a:prstGeom>
        </p:spPr>
      </p:pic>
      <p:pic>
        <p:nvPicPr>
          <p:cNvPr id="104" name="Grafik 103">
            <a:extLst>
              <a:ext uri="{FF2B5EF4-FFF2-40B4-BE49-F238E27FC236}">
                <a16:creationId xmlns:a16="http://schemas.microsoft.com/office/drawing/2014/main" id="{9EC07F4F-A8FF-A903-D8D3-1DB68C5E8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92" y="-1076330"/>
            <a:ext cx="1635128" cy="1635128"/>
          </a:xfrm>
          <a:prstGeom prst="rect">
            <a:avLst/>
          </a:prstGeom>
        </p:spPr>
      </p:pic>
      <p:pic>
        <p:nvPicPr>
          <p:cNvPr id="105" name="Grafik 104">
            <a:extLst>
              <a:ext uri="{FF2B5EF4-FFF2-40B4-BE49-F238E27FC236}">
                <a16:creationId xmlns:a16="http://schemas.microsoft.com/office/drawing/2014/main" id="{0EBB16FE-1218-7D4B-3DB9-5922B1ED1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92" y="5422907"/>
            <a:ext cx="1635128" cy="1635128"/>
          </a:xfrm>
          <a:prstGeom prst="rect">
            <a:avLst/>
          </a:prstGeom>
        </p:spPr>
      </p:pic>
      <p:pic>
        <p:nvPicPr>
          <p:cNvPr id="106" name="Grafik 105">
            <a:extLst>
              <a:ext uri="{FF2B5EF4-FFF2-40B4-BE49-F238E27FC236}">
                <a16:creationId xmlns:a16="http://schemas.microsoft.com/office/drawing/2014/main" id="{B7A0B42A-8D92-FF45-41D6-1E88D8954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49" y="-1076330"/>
            <a:ext cx="1635128" cy="1635128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6889DC9A-3E64-4EAB-9085-867F5B2BA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4" y="5413382"/>
            <a:ext cx="1635128" cy="1635128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72E3746C-0041-AD86-F377-4262825D1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" y="3784604"/>
            <a:ext cx="1635128" cy="1635128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299E6708-E902-02F1-43D0-785621A0E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" y="520698"/>
            <a:ext cx="1635128" cy="1635128"/>
          </a:xfrm>
          <a:prstGeom prst="rect">
            <a:avLst/>
          </a:prstGeom>
        </p:spPr>
      </p:pic>
      <p:pic>
        <p:nvPicPr>
          <p:cNvPr id="110" name="Grafik 109">
            <a:extLst>
              <a:ext uri="{FF2B5EF4-FFF2-40B4-BE49-F238E27FC236}">
                <a16:creationId xmlns:a16="http://schemas.microsoft.com/office/drawing/2014/main" id="{ADB81DED-748F-10AC-6FE0-62DF42417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" y="2155826"/>
            <a:ext cx="1635128" cy="1635128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C28074D0-FDA9-ECBF-E117-407837FDA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" y="-1085855"/>
            <a:ext cx="1635128" cy="1635128"/>
          </a:xfrm>
          <a:prstGeom prst="rect">
            <a:avLst/>
          </a:prstGeom>
        </p:spPr>
      </p:pic>
      <p:pic>
        <p:nvPicPr>
          <p:cNvPr id="112" name="Grafik 111">
            <a:extLst>
              <a:ext uri="{FF2B5EF4-FFF2-40B4-BE49-F238E27FC236}">
                <a16:creationId xmlns:a16="http://schemas.microsoft.com/office/drawing/2014/main" id="{3F3C03A0-366E-AD7D-D53D-7F00E70AE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" y="5413382"/>
            <a:ext cx="1635128" cy="1635128"/>
          </a:xfrm>
          <a:prstGeom prst="rect">
            <a:avLst/>
          </a:prstGeom>
        </p:spPr>
      </p:pic>
      <p:pic>
        <p:nvPicPr>
          <p:cNvPr id="113" name="Grafik 112">
            <a:extLst>
              <a:ext uri="{FF2B5EF4-FFF2-40B4-BE49-F238E27FC236}">
                <a16:creationId xmlns:a16="http://schemas.microsoft.com/office/drawing/2014/main" id="{55C2902F-241A-6D20-2336-0DFEFF6B4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32" y="3794129"/>
            <a:ext cx="1635128" cy="1635128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2264C171-A035-3C7C-85A0-B15A2BE5B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32" y="530223"/>
            <a:ext cx="1635128" cy="1635128"/>
          </a:xfrm>
          <a:prstGeom prst="rect">
            <a:avLst/>
          </a:prstGeom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4E4319D6-400B-B19E-4AF8-99BA63B8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32" y="2165351"/>
            <a:ext cx="1635128" cy="1635128"/>
          </a:xfrm>
          <a:prstGeom prst="rect">
            <a:avLst/>
          </a:prstGeom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6BF8A73E-8C88-D051-CBED-DD5A3C5F4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32" y="-1076330"/>
            <a:ext cx="1635128" cy="1635128"/>
          </a:xfrm>
          <a:prstGeom prst="rect">
            <a:avLst/>
          </a:prstGeom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73506024-7D70-B279-2180-500FE0D9A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32" y="5422907"/>
            <a:ext cx="1635128" cy="1635128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6590A63E-62F7-0037-F1D5-B98197A5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31" y="-2713049"/>
            <a:ext cx="1635128" cy="1635128"/>
          </a:xfrm>
          <a:prstGeom prst="rect">
            <a:avLst/>
          </a:prstGeom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06318704-4CD7-CF9F-30F0-51C0A9FE1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75" y="-2713049"/>
            <a:ext cx="1635128" cy="1635128"/>
          </a:xfrm>
          <a:prstGeom prst="rect">
            <a:avLst/>
          </a:prstGeom>
        </p:spPr>
      </p:pic>
      <p:pic>
        <p:nvPicPr>
          <p:cNvPr id="120" name="Grafik 119">
            <a:extLst>
              <a:ext uri="{FF2B5EF4-FFF2-40B4-BE49-F238E27FC236}">
                <a16:creationId xmlns:a16="http://schemas.microsoft.com/office/drawing/2014/main" id="{BB347BBA-9549-6764-71E2-BBAF6ECD5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03" y="-2713049"/>
            <a:ext cx="1635128" cy="1635128"/>
          </a:xfrm>
          <a:prstGeom prst="rect">
            <a:avLst/>
          </a:prstGeom>
        </p:spPr>
      </p:pic>
      <p:pic>
        <p:nvPicPr>
          <p:cNvPr id="121" name="Grafik 120">
            <a:extLst>
              <a:ext uri="{FF2B5EF4-FFF2-40B4-BE49-F238E27FC236}">
                <a16:creationId xmlns:a16="http://schemas.microsoft.com/office/drawing/2014/main" id="{9A8D0B30-BF9A-C441-805D-B20036A7C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7" y="-2713049"/>
            <a:ext cx="1635128" cy="1635128"/>
          </a:xfrm>
          <a:prstGeom prst="rect">
            <a:avLst/>
          </a:prstGeom>
        </p:spPr>
      </p:pic>
      <p:pic>
        <p:nvPicPr>
          <p:cNvPr id="122" name="Grafik 121">
            <a:extLst>
              <a:ext uri="{FF2B5EF4-FFF2-40B4-BE49-F238E27FC236}">
                <a16:creationId xmlns:a16="http://schemas.microsoft.com/office/drawing/2014/main" id="{69B26160-2F1D-3CC6-49DD-FFB37B007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4" y="-2713049"/>
            <a:ext cx="1635128" cy="1635128"/>
          </a:xfrm>
          <a:prstGeom prst="rect">
            <a:avLst/>
          </a:prstGeom>
        </p:spPr>
      </p:pic>
      <p:pic>
        <p:nvPicPr>
          <p:cNvPr id="123" name="Grafik 122">
            <a:extLst>
              <a:ext uri="{FF2B5EF4-FFF2-40B4-BE49-F238E27FC236}">
                <a16:creationId xmlns:a16="http://schemas.microsoft.com/office/drawing/2014/main" id="{E9E1F0DE-3ABA-9E95-A0F4-6A76FAF52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31" y="6824659"/>
            <a:ext cx="1635128" cy="1635128"/>
          </a:xfrm>
          <a:prstGeom prst="rect">
            <a:avLst/>
          </a:prstGeom>
        </p:spPr>
      </p:pic>
      <p:pic>
        <p:nvPicPr>
          <p:cNvPr id="124" name="Grafik 123">
            <a:extLst>
              <a:ext uri="{FF2B5EF4-FFF2-40B4-BE49-F238E27FC236}">
                <a16:creationId xmlns:a16="http://schemas.microsoft.com/office/drawing/2014/main" id="{C5D80149-7E2C-9262-2CC2-303921891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75" y="6824659"/>
            <a:ext cx="1635128" cy="1635128"/>
          </a:xfrm>
          <a:prstGeom prst="rect">
            <a:avLst/>
          </a:prstGeom>
        </p:spPr>
      </p:pic>
      <p:pic>
        <p:nvPicPr>
          <p:cNvPr id="125" name="Grafik 124">
            <a:extLst>
              <a:ext uri="{FF2B5EF4-FFF2-40B4-BE49-F238E27FC236}">
                <a16:creationId xmlns:a16="http://schemas.microsoft.com/office/drawing/2014/main" id="{516A6FC7-D8F9-FE69-19EA-057B285C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03" y="6824659"/>
            <a:ext cx="1635128" cy="1635128"/>
          </a:xfrm>
          <a:prstGeom prst="rect">
            <a:avLst/>
          </a:prstGeom>
        </p:spPr>
      </p:pic>
      <p:pic>
        <p:nvPicPr>
          <p:cNvPr id="126" name="Grafik 125">
            <a:extLst>
              <a:ext uri="{FF2B5EF4-FFF2-40B4-BE49-F238E27FC236}">
                <a16:creationId xmlns:a16="http://schemas.microsoft.com/office/drawing/2014/main" id="{1DC7A8A1-970F-57F9-4A92-1D049BDA6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7" y="6824659"/>
            <a:ext cx="1635128" cy="1635128"/>
          </a:xfrm>
          <a:prstGeom prst="rect">
            <a:avLst/>
          </a:prstGeom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A3B25E7F-BE61-8316-5F8C-8FC208983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4" y="6824659"/>
            <a:ext cx="1635128" cy="16351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A2C135F-A746-68EF-4013-6C188363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48" y="527048"/>
            <a:ext cx="1635128" cy="16351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0000A41-C33B-6B24-7F06-E978868B3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48" y="3797304"/>
            <a:ext cx="1635128" cy="16351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A40476-6DD8-C7A9-A011-10A2B7073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76" y="2162176"/>
            <a:ext cx="1635128" cy="16351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DE977E1-171C-890C-379F-7A0D0501F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0" y="2162176"/>
            <a:ext cx="1635128" cy="16351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162E609F-C1E0-4790-A7DB-B8D82234F152}"/>
              </a:ext>
            </a:extLst>
          </p:cNvPr>
          <p:cNvGrpSpPr/>
          <p:nvPr/>
        </p:nvGrpSpPr>
        <p:grpSpPr>
          <a:xfrm>
            <a:off x="4141784" y="1351199"/>
            <a:ext cx="3270256" cy="3254144"/>
            <a:chOff x="4141784" y="1351199"/>
            <a:chExt cx="3270256" cy="3254144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4DB8580-19E7-642C-4161-CB02B4219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348" y="2162176"/>
              <a:ext cx="1635128" cy="16351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90C7C9D-92AF-A381-F6A7-37DBA185F58F}"/>
                </a:ext>
              </a:extLst>
            </p:cNvPr>
            <p:cNvSpPr txBox="1"/>
            <p:nvPr/>
          </p:nvSpPr>
          <p:spPr>
            <a:xfrm>
              <a:off x="4375484" y="243847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7</a:t>
              </a:r>
            </a:p>
          </p:txBody>
        </p:sp>
        <p:sp>
          <p:nvSpPr>
            <p:cNvPr id="36" name="Pfeil: nach links 35">
              <a:extLst>
                <a:ext uri="{FF2B5EF4-FFF2-40B4-BE49-F238E27FC236}">
                  <a16:creationId xmlns:a16="http://schemas.microsoft.com/office/drawing/2014/main" id="{20D13B6C-79B7-1C6E-2156-0EFEFD6DFE1C}"/>
                </a:ext>
              </a:extLst>
            </p:cNvPr>
            <p:cNvSpPr/>
            <p:nvPr/>
          </p:nvSpPr>
          <p:spPr>
            <a:xfrm>
              <a:off x="4141784" y="2791899"/>
              <a:ext cx="728666" cy="36933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feil: nach links 38">
              <a:extLst>
                <a:ext uri="{FF2B5EF4-FFF2-40B4-BE49-F238E27FC236}">
                  <a16:creationId xmlns:a16="http://schemas.microsoft.com/office/drawing/2014/main" id="{3A0CBCC4-F60D-1CFC-3A91-2F7EDC7CE912}"/>
                </a:ext>
              </a:extLst>
            </p:cNvPr>
            <p:cNvSpPr/>
            <p:nvPr/>
          </p:nvSpPr>
          <p:spPr>
            <a:xfrm rot="10800000">
              <a:off x="6683374" y="2798249"/>
              <a:ext cx="728666" cy="36933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7776AEA6-498A-B12A-5860-2BDE69DC8293}"/>
                </a:ext>
              </a:extLst>
            </p:cNvPr>
            <p:cNvSpPr txBox="1"/>
            <p:nvPr/>
          </p:nvSpPr>
          <p:spPr>
            <a:xfrm>
              <a:off x="6787796" y="244418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8</a:t>
              </a:r>
            </a:p>
          </p:txBody>
        </p:sp>
        <p:sp>
          <p:nvSpPr>
            <p:cNvPr id="41" name="Pfeil: nach links 40">
              <a:extLst>
                <a:ext uri="{FF2B5EF4-FFF2-40B4-BE49-F238E27FC236}">
                  <a16:creationId xmlns:a16="http://schemas.microsoft.com/office/drawing/2014/main" id="{4E783030-C658-52EA-F468-75C903CFAD6A}"/>
                </a:ext>
              </a:extLst>
            </p:cNvPr>
            <p:cNvSpPr/>
            <p:nvPr/>
          </p:nvSpPr>
          <p:spPr>
            <a:xfrm rot="5400000">
              <a:off x="5412579" y="1530866"/>
              <a:ext cx="728666" cy="36933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72CC5E7-3F6C-8688-6FA9-98662B18DBE0}"/>
                </a:ext>
              </a:extLst>
            </p:cNvPr>
            <p:cNvSpPr txBox="1"/>
            <p:nvPr/>
          </p:nvSpPr>
          <p:spPr>
            <a:xfrm>
              <a:off x="5809601" y="143789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5</a:t>
              </a:r>
            </a:p>
          </p:txBody>
        </p:sp>
        <p:sp>
          <p:nvSpPr>
            <p:cNvPr id="43" name="Pfeil: nach links 42">
              <a:extLst>
                <a:ext uri="{FF2B5EF4-FFF2-40B4-BE49-F238E27FC236}">
                  <a16:creationId xmlns:a16="http://schemas.microsoft.com/office/drawing/2014/main" id="{BB291B56-8A9E-D17F-A97E-E32BC20DC57D}"/>
                </a:ext>
              </a:extLst>
            </p:cNvPr>
            <p:cNvSpPr/>
            <p:nvPr/>
          </p:nvSpPr>
          <p:spPr>
            <a:xfrm rot="16200000">
              <a:off x="5412579" y="4056344"/>
              <a:ext cx="728666" cy="36933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83EDDCD-1968-DA55-10E8-86DB661EBAFB}"/>
                </a:ext>
              </a:extLst>
            </p:cNvPr>
            <p:cNvSpPr txBox="1"/>
            <p:nvPr/>
          </p:nvSpPr>
          <p:spPr>
            <a:xfrm>
              <a:off x="5809601" y="386705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6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B287E867-2422-A44E-C5FE-B3BE8B07F4B3}"/>
                </a:ext>
              </a:extLst>
            </p:cNvPr>
            <p:cNvSpPr txBox="1"/>
            <p:nvPr/>
          </p:nvSpPr>
          <p:spPr>
            <a:xfrm>
              <a:off x="5286500" y="2739382"/>
              <a:ext cx="978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err="1"/>
                <a:t>player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17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D88F62F-3050-EDBA-7F81-BEBE2A37D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9348" y="527048"/>
            <a:ext cx="1635128" cy="16351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56D3D54-A5A3-B099-D00E-CA6D5C2F2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48" y="2162176"/>
            <a:ext cx="1635128" cy="16351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135C60F-167C-F129-E5FA-6D61BF56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9348" y="3797304"/>
            <a:ext cx="1635128" cy="163512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4E5BF43-3D8E-EA00-CA13-93B2B71B1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4476" y="2162176"/>
            <a:ext cx="1635128" cy="16351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217B40A-C79B-6353-7BE6-973F9647F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4220" y="2162176"/>
            <a:ext cx="1635128" cy="163512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1E81874-FF7F-B68E-3468-3387947B2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4476" y="3797304"/>
            <a:ext cx="1635128" cy="163512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71C4CE5-8899-D07A-0C74-58F7A4B2D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4476" y="527048"/>
            <a:ext cx="1635128" cy="163512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34F851A-3959-BBDA-7408-D82ACD674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4220" y="3797304"/>
            <a:ext cx="1635128" cy="163512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66D9E7E-B69E-33C9-C443-14F9D0A8F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4220" y="527048"/>
            <a:ext cx="1635128" cy="163512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8D513EE-BCD5-B4C5-B24E-E6785A5E2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4476" y="5432432"/>
            <a:ext cx="1635128" cy="163512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9718CBC-23AE-DC1E-182A-3598A3119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4220" y="5432432"/>
            <a:ext cx="1635128" cy="163512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B4A0396-87F1-328F-DDCA-4581040D4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9348" y="5432432"/>
            <a:ext cx="1635128" cy="16351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08BE5CA-272A-3D99-3FF0-6028A42C4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9092" y="3794129"/>
            <a:ext cx="1635128" cy="163512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EBA9118-309D-06E7-0C4C-A70BA429C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9092" y="530223"/>
            <a:ext cx="1635128" cy="163512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C7A43A9-1180-75C4-6910-9978486CC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9092" y="2165351"/>
            <a:ext cx="1635128" cy="163512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4467EBB-C6EF-C9AE-6E61-5F219D744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4476" y="-1098555"/>
            <a:ext cx="1635128" cy="163512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A558B48-DC84-349C-BAD5-36D7CA795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4220" y="-1098555"/>
            <a:ext cx="1635128" cy="16351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6EBAB63-444F-AA28-C9FD-4A5711257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9348" y="-1098555"/>
            <a:ext cx="1635128" cy="163512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0DA4A20-DCAC-170F-2831-070212577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604" y="3787779"/>
            <a:ext cx="1635128" cy="163512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84884C9-E1C5-A384-2606-5BDA29901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604" y="523873"/>
            <a:ext cx="1635128" cy="163512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9BD6975-DCF5-7E40-4D01-68803808F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604" y="2159001"/>
            <a:ext cx="1635128" cy="163512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4C107ED-4B7F-412A-72FD-24DDD4D61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92" y="-1076330"/>
            <a:ext cx="1635128" cy="163512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BEDF04D-72E5-EDFB-E3B8-2D47BFC0B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92" y="5422907"/>
            <a:ext cx="1635128" cy="163512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95C5C053-02E8-E445-A11F-2784EB5A7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49" y="-1076330"/>
            <a:ext cx="1635128" cy="1635128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76E8EDB7-0268-539E-62E9-FFE72BC37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4" y="5413382"/>
            <a:ext cx="1635128" cy="163512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B7BCE180-1334-1ED3-5841-9F1A0995F7B9}"/>
              </a:ext>
            </a:extLst>
          </p:cNvPr>
          <p:cNvSpPr txBox="1"/>
          <p:nvPr/>
        </p:nvSpPr>
        <p:spPr>
          <a:xfrm>
            <a:off x="5286500" y="2739382"/>
            <a:ext cx="97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player</a:t>
            </a:r>
            <a:endParaRPr lang="de-DE" sz="2400" b="1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0B6FB07E-2042-2071-F662-6A610D4F5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" y="3784604"/>
            <a:ext cx="1635128" cy="163512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E62A437-C92E-2DA1-EC3F-62A18D7DF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" y="520698"/>
            <a:ext cx="1635128" cy="1635128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A429FC01-51AC-1CFA-2102-947679575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" y="2155826"/>
            <a:ext cx="1635128" cy="1635128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67C7681-BAB7-BD47-4491-15AAB1275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" y="-1085855"/>
            <a:ext cx="1635128" cy="1635128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D13F0DEA-009E-9C0F-68B3-D63E091B1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" y="5413382"/>
            <a:ext cx="1635128" cy="1635128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3E7BD285-5743-E009-1F11-28B0DF0FE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32" y="3794129"/>
            <a:ext cx="1635128" cy="1635128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AC3FF87A-9130-A3C3-0E44-BF139597A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32" y="530223"/>
            <a:ext cx="1635128" cy="1635128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F7819044-7823-7E99-65EF-B3A1F95F4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32" y="2165351"/>
            <a:ext cx="1635128" cy="163512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DDA8801B-1871-F2FB-4E3A-DE2957EC6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32" y="-1076330"/>
            <a:ext cx="1635128" cy="1635128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63BF6611-2152-680F-080B-CE9A4849E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32" y="5422907"/>
            <a:ext cx="1635128" cy="163512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A1B39134-1743-E3D2-B22A-EC05CB98C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31" y="-2713049"/>
            <a:ext cx="1635128" cy="1635128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BD77C950-96C5-3C9C-07A2-55473CFBB5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75" y="-2713049"/>
            <a:ext cx="1635128" cy="163512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900393C3-CB20-1C3E-9185-2981B4A3D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03" y="-2713049"/>
            <a:ext cx="1635128" cy="1635128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197AD40F-D5AB-89C8-9D93-34BE64E9C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7" y="-2713049"/>
            <a:ext cx="1635128" cy="1635128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244EDCD4-B0C4-349C-223B-4B96213EC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4" y="-2713049"/>
            <a:ext cx="1635128" cy="1635128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85E98F18-EC00-8915-3B9E-C66813098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31" y="6824659"/>
            <a:ext cx="1635128" cy="1635128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D2C694D4-682D-13A7-F175-75295E2C4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75" y="6824659"/>
            <a:ext cx="1635128" cy="1635128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DBA705EA-D27B-36CA-FE79-9701D16F8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03" y="6824659"/>
            <a:ext cx="1635128" cy="1635128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B809999D-A302-CDB6-0954-CABF586A8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7" y="6824659"/>
            <a:ext cx="1635128" cy="1635128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F86C65A4-2C26-23C0-22CA-D0ADDA310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4" y="6824659"/>
            <a:ext cx="1635128" cy="163512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FD75BF04-31C1-D9CB-A91E-88253B3C9517}"/>
              </a:ext>
            </a:extLst>
          </p:cNvPr>
          <p:cNvSpPr txBox="1"/>
          <p:nvPr/>
        </p:nvSpPr>
        <p:spPr>
          <a:xfrm>
            <a:off x="4375484" y="24384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" name="Pfeil: nach links 71">
            <a:extLst>
              <a:ext uri="{FF2B5EF4-FFF2-40B4-BE49-F238E27FC236}">
                <a16:creationId xmlns:a16="http://schemas.microsoft.com/office/drawing/2014/main" id="{C396C047-82B6-8CE8-B42C-A43030B528AE}"/>
              </a:ext>
            </a:extLst>
          </p:cNvPr>
          <p:cNvSpPr/>
          <p:nvPr/>
        </p:nvSpPr>
        <p:spPr>
          <a:xfrm>
            <a:off x="4141784" y="2791899"/>
            <a:ext cx="728666" cy="36933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3" name="Pfeil: nach links 72">
            <a:extLst>
              <a:ext uri="{FF2B5EF4-FFF2-40B4-BE49-F238E27FC236}">
                <a16:creationId xmlns:a16="http://schemas.microsoft.com/office/drawing/2014/main" id="{7F8F3F5B-B178-F842-7CAF-834694D516CD}"/>
              </a:ext>
            </a:extLst>
          </p:cNvPr>
          <p:cNvSpPr/>
          <p:nvPr/>
        </p:nvSpPr>
        <p:spPr>
          <a:xfrm rot="10800000">
            <a:off x="6683374" y="2798249"/>
            <a:ext cx="728666" cy="36933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9C7FC95-EEE9-35A0-6564-263CA2911BFE}"/>
              </a:ext>
            </a:extLst>
          </p:cNvPr>
          <p:cNvSpPr txBox="1"/>
          <p:nvPr/>
        </p:nvSpPr>
        <p:spPr>
          <a:xfrm>
            <a:off x="6787796" y="244418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5" name="Pfeil: nach links 74">
            <a:extLst>
              <a:ext uri="{FF2B5EF4-FFF2-40B4-BE49-F238E27FC236}">
                <a16:creationId xmlns:a16="http://schemas.microsoft.com/office/drawing/2014/main" id="{1C35B14C-926E-EBA6-1C5B-479C1097F57D}"/>
              </a:ext>
            </a:extLst>
          </p:cNvPr>
          <p:cNvSpPr/>
          <p:nvPr/>
        </p:nvSpPr>
        <p:spPr>
          <a:xfrm rot="5400000">
            <a:off x="5412579" y="1530866"/>
            <a:ext cx="728666" cy="36933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05AC87D-ECD4-3CC8-066C-A873D3F8A203}"/>
              </a:ext>
            </a:extLst>
          </p:cNvPr>
          <p:cNvSpPr txBox="1"/>
          <p:nvPr/>
        </p:nvSpPr>
        <p:spPr>
          <a:xfrm>
            <a:off x="5809601" y="14759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7" name="Pfeil: nach links 76">
            <a:extLst>
              <a:ext uri="{FF2B5EF4-FFF2-40B4-BE49-F238E27FC236}">
                <a16:creationId xmlns:a16="http://schemas.microsoft.com/office/drawing/2014/main" id="{FCDA1E82-C92F-5914-143F-5B9EC49239B9}"/>
              </a:ext>
            </a:extLst>
          </p:cNvPr>
          <p:cNvSpPr/>
          <p:nvPr/>
        </p:nvSpPr>
        <p:spPr>
          <a:xfrm rot="16200000">
            <a:off x="5412579" y="4056344"/>
            <a:ext cx="728666" cy="36933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85C4DEA-89D8-2651-29C8-8F7BEE733A9E}"/>
              </a:ext>
            </a:extLst>
          </p:cNvPr>
          <p:cNvSpPr txBox="1"/>
          <p:nvPr/>
        </p:nvSpPr>
        <p:spPr>
          <a:xfrm>
            <a:off x="5809601" y="38670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040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5F69AA38-908C-E31D-05C6-FAEA9E6E6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498" y="1147664"/>
            <a:ext cx="4669044" cy="45626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6512C91-9AF2-3810-8B84-1A0CC0040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5459" y="1102111"/>
            <a:ext cx="4762272" cy="46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9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37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Scheffler</dc:creator>
  <cp:lastModifiedBy>Marc Scheffler</cp:lastModifiedBy>
  <cp:revision>5</cp:revision>
  <dcterms:created xsi:type="dcterms:W3CDTF">2023-04-28T14:18:12Z</dcterms:created>
  <dcterms:modified xsi:type="dcterms:W3CDTF">2023-04-30T15:34:45Z</dcterms:modified>
</cp:coreProperties>
</file>