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7" r:id="rId6"/>
    <p:sldId id="308" r:id="rId7"/>
    <p:sldId id="309" r:id="rId8"/>
    <p:sldId id="314" r:id="rId9"/>
    <p:sldId id="325" r:id="rId10"/>
    <p:sldId id="326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12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84967" autoAdjust="0"/>
  </p:normalViewPr>
  <p:slideViewPr>
    <p:cSldViewPr snapToGrid="0">
      <p:cViewPr varScale="1">
        <p:scale>
          <a:sx n="109" d="100"/>
          <a:sy n="109" d="100"/>
        </p:scale>
        <p:origin x="138" y="1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17/05/2022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17/05/2022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0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87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6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pc="400" dirty="0"/>
              <a:t>REACT JS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Xavier Beauchamp</a:t>
            </a:r>
          </a:p>
          <a:p>
            <a:pPr rtl="0"/>
            <a:r>
              <a:rPr lang="fr-FR" sz="2000" dirty="0">
                <a:solidFill>
                  <a:schemeClr val="bg1"/>
                </a:solidFill>
              </a:rPr>
              <a:t>Zachary Blais</a:t>
            </a:r>
          </a:p>
          <a:p>
            <a:pPr rtl="0"/>
            <a:r>
              <a:rPr lang="fr-FR" dirty="0"/>
              <a:t>Jérémie Tavares</a:t>
            </a:r>
            <a:endParaRPr lang="fr-FR" sz="2000" dirty="0">
              <a:solidFill>
                <a:schemeClr val="bg1"/>
              </a:solidFill>
            </a:endParaRP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350326" cy="2340864"/>
          </a:xfrm>
        </p:spPr>
        <p:txBody>
          <a:bodyPr rtlCol="0"/>
          <a:lstStyle/>
          <a:p>
            <a:pPr rtl="0"/>
            <a:r>
              <a:rPr lang="fr-FR" dirty="0"/>
              <a:t>Les modifications apportées</a:t>
            </a:r>
          </a:p>
        </p:txBody>
      </p:sp>
    </p:spTree>
    <p:extLst>
      <p:ext uri="{BB962C8B-B14F-4D97-AF65-F5344CB8AC3E}">
        <p14:creationId xmlns:p14="http://schemas.microsoft.com/office/powerpoint/2010/main" val="79313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 18.1.0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005CB-0560-FDA4-3E74-50289022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81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63040"/>
            <a:ext cx="9973733" cy="2340864"/>
          </a:xfrm>
        </p:spPr>
        <p:txBody>
          <a:bodyPr rtlCol="0"/>
          <a:lstStyle/>
          <a:p>
            <a:pPr rtl="0"/>
            <a:r>
              <a:rPr lang="fr-FR" dirty="0"/>
              <a:t>Installation </a:t>
            </a: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89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Installation de </a:t>
            </a:r>
            <a:r>
              <a:rPr lang="fr-CA" dirty="0" err="1"/>
              <a:t>Node.Js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EE117A-338A-F478-BC8B-2463CE29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6" y="1424939"/>
            <a:ext cx="10028598" cy="50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Ouvrir le terminal dans VS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005CB-0560-FDA4-3E74-50289022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14</a:t>
            </a:fld>
            <a:endParaRPr lang="fr-FR" noProof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BC88B6-134D-2593-0B48-0651944B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69" y="1362074"/>
            <a:ext cx="9885829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Écrire les commandes suivantes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005CB-0560-FDA4-3E74-50289022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15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7A6C24-B44D-4BC5-B117-51EFB5C0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05182"/>
            <a:ext cx="10041912" cy="4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424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Se diriger vers l’url : localhost:3000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005CB-0560-FDA4-3E74-50289022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79B50F-F826-1ACF-FBD7-B8BB921B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471327"/>
            <a:ext cx="9912097" cy="50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Xavier Beauchamp</a:t>
            </a:r>
          </a:p>
          <a:p>
            <a:pPr rtl="0"/>
            <a:r>
              <a:rPr lang="fr-FR" dirty="0"/>
              <a:t>Zachary Blais</a:t>
            </a:r>
          </a:p>
          <a:p>
            <a:pPr rtl="0"/>
            <a:r>
              <a:rPr lang="fr-FR" dirty="0"/>
              <a:t>Jérémie Tavares</a:t>
            </a:r>
          </a:p>
          <a:p>
            <a:pPr rtl="0"/>
            <a:endParaRPr lang="fr-FR" dirty="0"/>
          </a:p>
        </p:txBody>
      </p:sp>
      <p:pic>
        <p:nvPicPr>
          <p:cNvPr id="12" name="Espace réservé pour une image  7">
            <a:extLst>
              <a:ext uri="{FF2B5EF4-FFF2-40B4-BE49-F238E27FC236}">
                <a16:creationId xmlns:a16="http://schemas.microsoft.com/office/drawing/2014/main" id="{C2F6DC03-E9A3-556A-8182-353BED2A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1245462" y="-183495"/>
            <a:ext cx="3064484" cy="3064490"/>
          </a:xfrm>
          <a:prstGeom prst="rect">
            <a:avLst/>
          </a:prstGeom>
        </p:spPr>
      </p:pic>
      <p:pic>
        <p:nvPicPr>
          <p:cNvPr id="16" name="Espace réservé pour une image  7">
            <a:extLst>
              <a:ext uri="{FF2B5EF4-FFF2-40B4-BE49-F238E27FC236}">
                <a16:creationId xmlns:a16="http://schemas.microsoft.com/office/drawing/2014/main" id="{F792B252-1686-6928-076E-DD09F09E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3646090" y="1348750"/>
            <a:ext cx="3064484" cy="3064490"/>
          </a:xfrm>
          <a:prstGeom prst="rect">
            <a:avLst/>
          </a:prstGeom>
        </p:spPr>
      </p:pic>
      <p:pic>
        <p:nvPicPr>
          <p:cNvPr id="19" name="Espace réservé pour une image  7">
            <a:extLst>
              <a:ext uri="{FF2B5EF4-FFF2-40B4-BE49-F238E27FC236}">
                <a16:creationId xmlns:a16="http://schemas.microsoft.com/office/drawing/2014/main" id="{880CD69D-A9AC-F6DA-FEED-7EB48E12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5179542" y="3429000"/>
            <a:ext cx="4099198" cy="4099206"/>
          </a:xfrm>
          <a:prstGeom prst="rect">
            <a:avLst/>
          </a:prstGeom>
        </p:spPr>
      </p:pic>
      <p:pic>
        <p:nvPicPr>
          <p:cNvPr id="25" name="Espace réservé pour une image  7">
            <a:extLst>
              <a:ext uri="{FF2B5EF4-FFF2-40B4-BE49-F238E27FC236}">
                <a16:creationId xmlns:a16="http://schemas.microsoft.com/office/drawing/2014/main" id="{89A88A32-0BE7-E1BA-FCAD-A5F6721E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375866" y="2862072"/>
            <a:ext cx="4803676" cy="48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88" y="585216"/>
            <a:ext cx="6211420" cy="227685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Ordre </a:t>
            </a:r>
            <a:r>
              <a:rPr lang="fr-FR" dirty="0">
                <a:latin typeface="+mn-lt"/>
              </a:rPr>
              <a:t>de la présentation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dirty="0"/>
              <a:t>Introduction</a:t>
            </a:r>
          </a:p>
          <a:p>
            <a:pPr algn="r" rtl="0"/>
            <a:r>
              <a:rPr lang="fr-FR" dirty="0" err="1"/>
              <a:t>React</a:t>
            </a:r>
            <a:r>
              <a:rPr lang="fr-FR" dirty="0"/>
              <a:t> JS, c’est quoi ?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dirty="0"/>
              <a:t>Histoire de </a:t>
            </a:r>
            <a:r>
              <a:rPr lang="fr-FR" dirty="0" err="1"/>
              <a:t>React</a:t>
            </a:r>
            <a:r>
              <a:rPr lang="fr-FR" dirty="0"/>
              <a:t> JS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dirty="0"/>
              <a:t>Popularité et évolution dans le temps 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Thème quatre</a:t>
            </a:r>
          </a:p>
          <a:p>
            <a:pPr algn="r" rtl="0"/>
            <a:r>
              <a:rPr lang="fr-FR" dirty="0"/>
              <a:t>Technologies concurrentes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Qui l’utilise ?</a:t>
            </a:r>
          </a:p>
          <a:p>
            <a:pPr algn="r" rtl="0"/>
            <a:r>
              <a:rPr lang="fr-FR" dirty="0"/>
              <a:t>Exemple d’utilisation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REACT JS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" name="Espace réservé pour une image  7">
            <a:extLst>
              <a:ext uri="{FF2B5EF4-FFF2-40B4-BE49-F238E27FC236}">
                <a16:creationId xmlns:a16="http://schemas.microsoft.com/office/drawing/2014/main" id="{A30EB096-040D-CE04-7AE2-A6D1A04B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845820" y="1723644"/>
            <a:ext cx="4803676" cy="48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Introduction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fr-FR" dirty="0" err="1"/>
              <a:t>React</a:t>
            </a:r>
            <a:r>
              <a:rPr lang="fr-FR" dirty="0"/>
              <a:t> est une librairie JavaScript open source. Elle est plus appelée communément </a:t>
            </a:r>
            <a:r>
              <a:rPr lang="fr-FR" dirty="0" err="1"/>
              <a:t>React</a:t>
            </a:r>
            <a:r>
              <a:rPr lang="fr-FR" dirty="0"/>
              <a:t> JS. Cette librairie est utilisée pour construire des interfaces utilisateur spécifiquement pour des applications d’une seule page. Elle fût développée pour la première fois vers la fin de l’année 2011 et a été publié sous licence Apache 2.0 le 29 mai 2013 par Jordan Walke, un ingénieur de la société Facebook.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</a:t>
            </a: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F1C9C1B9-CB9B-D011-CFAE-1A31D8A63F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350326" cy="2340864"/>
          </a:xfrm>
        </p:spPr>
        <p:txBody>
          <a:bodyPr rtlCol="0"/>
          <a:lstStyle/>
          <a:p>
            <a:pPr rtl="0"/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, c’est quoi ?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de </a:t>
            </a:r>
            <a:r>
              <a:rPr lang="fr-CA" dirty="0" err="1"/>
              <a:t>React</a:t>
            </a:r>
            <a:r>
              <a:rPr lang="fr-CA" dirty="0"/>
              <a:t> 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005CB-0560-FDA4-3E74-50289022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une librairie JavaScript open source.</a:t>
            </a:r>
          </a:p>
          <a:p>
            <a:r>
              <a:rPr lang="fr-CA" dirty="0"/>
              <a:t>C’est une libraire permettant de construire des interface utilisateur réutilisables.</a:t>
            </a:r>
          </a:p>
          <a:p>
            <a:r>
              <a:rPr lang="fr-CA" dirty="0"/>
              <a:t>C’est possible d’obtenir un rendu sur le serveur à l’aide de Node JS.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76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9DBF-03D1-D5D1-96DC-CFDD038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498772" cy="1325563"/>
          </a:xfrm>
        </p:spPr>
        <p:txBody>
          <a:bodyPr/>
          <a:lstStyle/>
          <a:p>
            <a:pPr algn="ctr"/>
            <a:r>
              <a:rPr lang="fr-CA" dirty="0"/>
              <a:t>Les différences entre </a:t>
            </a:r>
            <a:r>
              <a:rPr lang="fr-CA" dirty="0" err="1"/>
              <a:t>React</a:t>
            </a:r>
            <a:r>
              <a:rPr lang="fr-CA" dirty="0"/>
              <a:t> JS et </a:t>
            </a:r>
            <a:r>
              <a:rPr lang="fr-CA" dirty="0" err="1"/>
              <a:t>React</a:t>
            </a:r>
            <a:r>
              <a:rPr lang="fr-CA" dirty="0"/>
              <a:t> Native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1FCC1-4E2A-FC04-606E-D23392F2E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JS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8F77A9-4E62-5D02-B693-2DAC9DEEB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C’est une librairie.</a:t>
            </a:r>
          </a:p>
          <a:p>
            <a:r>
              <a:rPr lang="fr-CA" dirty="0"/>
              <a:t>Il fournit un support frontend et côté serveur.</a:t>
            </a:r>
          </a:p>
          <a:p>
            <a:r>
              <a:rPr lang="fr-CA" dirty="0"/>
              <a:t>Il est utilisé pour développer des plateforme web.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9A24D-5830-BF4C-874A-3C65C47B5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Native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601AD0-ADBC-ACA3-E577-532292E0F0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C’est un Framework.</a:t>
            </a:r>
          </a:p>
          <a:p>
            <a:r>
              <a:rPr lang="fr-CA" dirty="0"/>
              <a:t>Il compile les composants d’applications natives.</a:t>
            </a:r>
          </a:p>
          <a:p>
            <a:r>
              <a:rPr lang="fr-CA" dirty="0"/>
              <a:t>Il est utilisé pour développer des applications mobiles.</a:t>
            </a:r>
          </a:p>
        </p:txBody>
      </p:sp>
    </p:spTree>
    <p:extLst>
      <p:ext uri="{BB962C8B-B14F-4D97-AF65-F5344CB8AC3E}">
        <p14:creationId xmlns:p14="http://schemas.microsoft.com/office/powerpoint/2010/main" val="13767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9DBF-03D1-D5D1-96DC-CFDD038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498772" cy="1325563"/>
          </a:xfrm>
        </p:spPr>
        <p:txBody>
          <a:bodyPr/>
          <a:lstStyle/>
          <a:p>
            <a:pPr algn="ctr"/>
            <a:r>
              <a:rPr lang="fr-CA" dirty="0"/>
              <a:t>Les différences entre un Framework et une librairie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1FCC1-4E2A-FC04-606E-D23392F2E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Framework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8F77A9-4E62-5D02-B693-2DAC9DEEB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9A24D-5830-BF4C-874A-3C65C47B5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Librairie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601AD0-ADBC-ACA3-E577-532292E0F0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495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350326" cy="2340864"/>
          </a:xfrm>
        </p:spPr>
        <p:txBody>
          <a:bodyPr rtlCol="0"/>
          <a:lstStyle/>
          <a:p>
            <a:pPr rtl="0"/>
            <a:r>
              <a:rPr lang="fr-FR" dirty="0"/>
              <a:t>Histoire de </a:t>
            </a: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59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D0DF6-C4BD-1BA1-2883-1FEDC6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de </a:t>
            </a:r>
            <a:r>
              <a:rPr lang="fr-CA" dirty="0" err="1"/>
              <a:t>React</a:t>
            </a:r>
            <a:r>
              <a:rPr lang="fr-CA" dirty="0"/>
              <a:t> 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005CB-0560-FDA4-3E74-50289022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375" cy="4351338"/>
          </a:xfrm>
        </p:spPr>
        <p:txBody>
          <a:bodyPr/>
          <a:lstStyle/>
          <a:p>
            <a:r>
              <a:rPr lang="fr-CA" dirty="0"/>
              <a:t>C’est une librairie développée par Facebook. (Jordan Walke)</a:t>
            </a:r>
          </a:p>
          <a:p>
            <a:r>
              <a:rPr lang="fr-CA" dirty="0"/>
              <a:t>La première version de </a:t>
            </a:r>
            <a:r>
              <a:rPr lang="fr-CA" dirty="0" err="1"/>
              <a:t>React</a:t>
            </a:r>
            <a:r>
              <a:rPr lang="fr-CA" dirty="0"/>
              <a:t> a été publiée sous licence Apache 2.0 le 29 mai 2013.</a:t>
            </a:r>
          </a:p>
          <a:p>
            <a:r>
              <a:rPr lang="fr-CA" dirty="0"/>
              <a:t>La première version : V0.3.0 (Dans l’année 2013)</a:t>
            </a:r>
          </a:p>
          <a:p>
            <a:r>
              <a:rPr lang="fr-CA" dirty="0"/>
              <a:t>La dernière version : 18.1.0 (Dans l’année 2022)</a:t>
            </a:r>
          </a:p>
          <a:p>
            <a:r>
              <a:rPr lang="fr-CA" dirty="0"/>
              <a:t>La version 18.1.0 est sous licence de Facebook Inc.</a:t>
            </a:r>
          </a:p>
          <a:p>
            <a:r>
              <a:rPr lang="fr-CA" dirty="0"/>
              <a:t>La documentation est sous licence CC BY 4.0.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676CA0-6E5E-928F-47AE-7BAED27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9029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{8C78F817-DA73-4459-BA3F-387C9BF6CD17}tf89338750_win32</Template>
  <TotalTime>1470</TotalTime>
  <Words>352</Words>
  <Application>Microsoft Office PowerPoint</Application>
  <PresentationFormat>Grand écran</PresentationFormat>
  <Paragraphs>72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GradientUnivers</vt:lpstr>
      <vt:lpstr>REACT JS</vt:lpstr>
      <vt:lpstr>Ordre de la présentation</vt:lpstr>
      <vt:lpstr>Introduction</vt:lpstr>
      <vt:lpstr>React js, c’est quoi ?</vt:lpstr>
      <vt:lpstr>Définition de React JS</vt:lpstr>
      <vt:lpstr>Les différences entre React JS et React Native</vt:lpstr>
      <vt:lpstr>Les différences entre un Framework et une librairie</vt:lpstr>
      <vt:lpstr>Histoire de react js</vt:lpstr>
      <vt:lpstr>Création de React JS</vt:lpstr>
      <vt:lpstr>Les modifications apportées</vt:lpstr>
      <vt:lpstr>Version 18.1.0</vt:lpstr>
      <vt:lpstr>Installation React js</vt:lpstr>
      <vt:lpstr>Installation de Node.Js</vt:lpstr>
      <vt:lpstr>Ouvrir le terminal dans VS</vt:lpstr>
      <vt:lpstr>Écrire les commandes suivantes :</vt:lpstr>
      <vt:lpstr>Se diriger vers l’url : localhost:3000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Xavier</dc:creator>
  <cp:lastModifiedBy>Xavier</cp:lastModifiedBy>
  <cp:revision>13</cp:revision>
  <dcterms:created xsi:type="dcterms:W3CDTF">2022-05-13T14:59:06Z</dcterms:created>
  <dcterms:modified xsi:type="dcterms:W3CDTF">2022-05-17T18:14:37Z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