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4990ba6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4990ba6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64990ba6b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64990ba6b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4990ba6b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4990ba6b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64990ba6b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64990ba6b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64990ba6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64990ba6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64990ba6b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64990ba6b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3273ab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3273ab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c21930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c21930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4990ba6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4990ba6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306d3fc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306d3fc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306d3fc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306d3fc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4990ba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4990ba6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64990ba6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64990ba6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64990ba6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64990ba6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 on self-driving car Tweets using different NLP methods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Saiabhinav Chekka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method performed badly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Just using the subjectivity lexicon performed worse than Naive Bayes or using the VADER library 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Subjectivity lexicon score: 0.549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Naive Bayes: 0.550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VADER: 0.569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others performed fairly well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650" y="2009025"/>
            <a:ext cx="3881650" cy="29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6036400" y="2381075"/>
            <a:ext cx="2529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[1,1]: 0.637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[1,2]: 0.620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[1,3]: 0.610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with subjectivity lexicon and dependency triple approaches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729450" y="24323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800"/>
              <a:t>Bag of words with subjectivity lexicon scored 0.648, the highest score of all the approaches we took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Dependency triples approach scored 0.584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pleasantly surprised at our results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729450" y="1953225"/>
            <a:ext cx="76887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 beginning DS students, we were pleasantly surprised that two of our models classified almost ⅔ of tweets correctly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were initially surprised that the subjectivity lexicon performed so poorly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Intro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-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CrowdFlower self-driving car Tweet sentiment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chose it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Sentiment: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Originally, 1-5, as well as not_relevant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converted this to 1,2,3,-1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1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Avoided existing sentiment analysis tools like VADER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1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 of words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Subjectivity lexicon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 of words with subjectivity lexicon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1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triples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19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Lemmatized words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19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kept nouns, adjectives, and verbs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19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Tried three combinations: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19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Unigrams only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19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Unigrams and bigrams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19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Unigrams, bigrams, and trigrams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19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TdidfVectorizer and SVC 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MPQA Subjectivity lexicon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University of Pittsburgh’s MPQA subjectivity lexicon, which is a list of words with their polarity (negative, neutral, positive)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‘positivity score’ by mapping Tweets to their numbers of negative, neutral, and positive words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19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DictVectorizer and SVC 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with subjectivity lexicon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 of the bag of words approach as well as features from the subjectivity lexicon (positivity score)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Triples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MaltParser to get dependency triples (head, tail, relation) for each sentence in a tweet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-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used these dependency triples to construct a feature vector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Macintosh PowerPoint</Application>
  <PresentationFormat>On-screen Show (16:9)</PresentationFormat>
  <Paragraphs>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Raleway</vt:lpstr>
      <vt:lpstr>Arial</vt:lpstr>
      <vt:lpstr>Times New Roman</vt:lpstr>
      <vt:lpstr>Streamline</vt:lpstr>
      <vt:lpstr>Sentiment analysis on self-driving car Tweets using different NLP methods</vt:lpstr>
      <vt:lpstr>Outline</vt:lpstr>
      <vt:lpstr>Introduction</vt:lpstr>
      <vt:lpstr>Methods</vt:lpstr>
      <vt:lpstr>Methods</vt:lpstr>
      <vt:lpstr>Bag of words</vt:lpstr>
      <vt:lpstr>MPQA Subjectivity lexicon</vt:lpstr>
      <vt:lpstr>Bag of words with subjectivity lexicon</vt:lpstr>
      <vt:lpstr>Dependency Triples</vt:lpstr>
      <vt:lpstr>Results</vt:lpstr>
      <vt:lpstr>One method performed badly</vt:lpstr>
      <vt:lpstr>The others performed fairly well</vt:lpstr>
      <vt:lpstr>Bag of words with subjectivity lexicon and dependency triple approaches</vt:lpstr>
      <vt:lpstr>Discussion</vt:lpstr>
      <vt:lpstr>We were pleasantly surprised at our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self-driving car Tweets using different NLP methods</dc:title>
  <cp:lastModifiedBy>Chekka, Saiabhinav</cp:lastModifiedBy>
  <cp:revision>1</cp:revision>
  <dcterms:modified xsi:type="dcterms:W3CDTF">2023-08-17T16:52:06Z</dcterms:modified>
</cp:coreProperties>
</file>